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y="13716000" cx="24384000"/>
  <p:notesSz cx="6858000" cy="9144000"/>
  <p:embeddedFontLst>
    <p:embeddedFont>
      <p:font typeface="Poppins"/>
      <p:regular r:id="rId63"/>
      <p:bold r:id="rId64"/>
      <p:italic r:id="rId65"/>
      <p:boldItalic r:id="rId66"/>
    </p:embeddedFont>
    <p:embeddedFont>
      <p:font typeface="Poppins Medium"/>
      <p:regular r:id="rId67"/>
      <p:bold r:id="rId68"/>
      <p:italic r:id="rId69"/>
      <p:boldItalic r:id="rId70"/>
    </p:embeddedFont>
    <p:embeddedFont>
      <p:font typeface="Poppins Black"/>
      <p:bold r:id="rId71"/>
      <p:boldItalic r:id="rId72"/>
    </p:embeddedFont>
    <p:embeddedFont>
      <p:font typeface="Helvetica Neue"/>
      <p:regular r:id="rId73"/>
      <p:bold r:id="rId74"/>
      <p:italic r:id="rId75"/>
      <p:boldItalic r:id="rId76"/>
    </p:embeddedFont>
    <p:embeddedFont>
      <p:font typeface="Averia Serif Libre"/>
      <p:regular r:id="rId77"/>
      <p:bold r:id="rId78"/>
      <p:italic r:id="rId79"/>
      <p:boldItalic r:id="rId80"/>
    </p:embeddedFont>
    <p:embeddedFont>
      <p:font typeface="Helvetica Neue Light"/>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HelveticaNeueLight-boldItalic.fntdata"/><Relationship Id="rId83" Type="http://schemas.openxmlformats.org/officeDocument/2006/relationships/font" Target="fonts/HelveticaNeueLight-italic.fntdata"/><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AveriaSerifLibre-boldItalic.fntdata"/><Relationship Id="rId82" Type="http://schemas.openxmlformats.org/officeDocument/2006/relationships/font" Target="fonts/HelveticaNeueLight-bold.fntdata"/><Relationship Id="rId81"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regular.fntdata"/><Relationship Id="rId72" Type="http://schemas.openxmlformats.org/officeDocument/2006/relationships/font" Target="fonts/PoppinsBlack-boldItalic.fntdata"/><Relationship Id="rId31" Type="http://schemas.openxmlformats.org/officeDocument/2006/relationships/slide" Target="slides/slide27.xml"/><Relationship Id="rId75" Type="http://schemas.openxmlformats.org/officeDocument/2006/relationships/font" Target="fonts/HelveticaNeue-italic.fntdata"/><Relationship Id="rId30" Type="http://schemas.openxmlformats.org/officeDocument/2006/relationships/slide" Target="slides/slide26.xml"/><Relationship Id="rId74" Type="http://schemas.openxmlformats.org/officeDocument/2006/relationships/font" Target="fonts/HelveticaNeue-bold.fntdata"/><Relationship Id="rId33" Type="http://schemas.openxmlformats.org/officeDocument/2006/relationships/slide" Target="slides/slide29.xml"/><Relationship Id="rId77" Type="http://schemas.openxmlformats.org/officeDocument/2006/relationships/font" Target="fonts/AveriaSerifLibre-regular.fntdata"/><Relationship Id="rId32" Type="http://schemas.openxmlformats.org/officeDocument/2006/relationships/slide" Target="slides/slide28.xml"/><Relationship Id="rId76" Type="http://schemas.openxmlformats.org/officeDocument/2006/relationships/font" Target="fonts/HelveticaNeue-boldItalic.fntdata"/><Relationship Id="rId35" Type="http://schemas.openxmlformats.org/officeDocument/2006/relationships/slide" Target="slides/slide31.xml"/><Relationship Id="rId79" Type="http://schemas.openxmlformats.org/officeDocument/2006/relationships/font" Target="fonts/AveriaSerifLibre-italic.fntdata"/><Relationship Id="rId34" Type="http://schemas.openxmlformats.org/officeDocument/2006/relationships/slide" Target="slides/slide30.xml"/><Relationship Id="rId78" Type="http://schemas.openxmlformats.org/officeDocument/2006/relationships/font" Target="fonts/AveriaSerifLibre-bold.fntdata"/><Relationship Id="rId71" Type="http://schemas.openxmlformats.org/officeDocument/2006/relationships/font" Target="fonts/PoppinsBlack-bold.fntdata"/><Relationship Id="rId70" Type="http://schemas.openxmlformats.org/officeDocument/2006/relationships/font" Target="fonts/PoppinsMedium-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Poppins-bold.fntdata"/><Relationship Id="rId63" Type="http://schemas.openxmlformats.org/officeDocument/2006/relationships/font" Target="fonts/Poppins-regular.fntdata"/><Relationship Id="rId22" Type="http://schemas.openxmlformats.org/officeDocument/2006/relationships/slide" Target="slides/slide18.xml"/><Relationship Id="rId66" Type="http://schemas.openxmlformats.org/officeDocument/2006/relationships/font" Target="fonts/Poppins-boldItalic.fntdata"/><Relationship Id="rId21" Type="http://schemas.openxmlformats.org/officeDocument/2006/relationships/slide" Target="slides/slide17.xml"/><Relationship Id="rId65" Type="http://schemas.openxmlformats.org/officeDocument/2006/relationships/font" Target="fonts/Poppins-italic.fntdata"/><Relationship Id="rId24" Type="http://schemas.openxmlformats.org/officeDocument/2006/relationships/slide" Target="slides/slide20.xml"/><Relationship Id="rId68" Type="http://schemas.openxmlformats.org/officeDocument/2006/relationships/font" Target="fonts/PoppinsMedium-bold.fntdata"/><Relationship Id="rId23" Type="http://schemas.openxmlformats.org/officeDocument/2006/relationships/slide" Target="slides/slide19.xml"/><Relationship Id="rId67" Type="http://schemas.openxmlformats.org/officeDocument/2006/relationships/font" Target="fonts/PoppinsMedium-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PoppinsMedium-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5" name="Google Shape;28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717e916012_5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A data dashboard is a common ask at my company. Last year, when I presented at MidCamp, I had finished a dashboard on Tuberculosis (TB) data the day before. I’ve also built dashboards for tracking rollout of an injectable contraceptive known as Sayana® Press, tracking communication campaigns around HIV, and tracking indicators around project performance.</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The data in the TB dashboard pictured on this slide are primarily from WHO, and they’ve been releasing updates to these data (in the form of massive CSV files) each year for probably at least a decade. My clients and colleagues who worked with me on these dashboards have been studying TB and monitoring health systems for years, but they found something worth investigating nearly every time we looked at these charts together.</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Charts makes it relatively easy to build dashboards within Drupal. Let’s walk through two options for doing this.</a:t>
            </a:r>
            <a:endParaRPr sz="1400">
              <a:solidFill>
                <a:schemeClr val="dk1"/>
              </a:solidFill>
              <a:latin typeface="Arial"/>
              <a:ea typeface="Arial"/>
              <a:cs typeface="Arial"/>
              <a:sym typeface="Arial"/>
            </a:endParaRPr>
          </a:p>
        </p:txBody>
      </p:sp>
      <p:sp>
        <p:nvSpPr>
          <p:cNvPr id="338" name="Google Shape;338;g717e916012_5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Option 1 (which is probably where I would rank this option) is to use Layout Builder in combination with Charts Fields, Charts Blocks, or Charts Views. I was slow to jump on the Layout Builder train because I was using a theme that doesn’t work well with Layout Builder, but once I started using it, I’ve found it to be a solid option. The fact that it’s built into Core is a great bonus. You can set up layouts for a whole bundle (e.g. content type) or on a per-entity basis.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While I was preparing for this presentation, I did find a few drawbacks. First: the settings tray, which is how you would normally add an item to the layout, is too narrow. It can’t contain the table data entry that comes with the most recent version of Charts. I also ended up needing to add a line of CSS in order for my charts to stay in the same row - that may be unique to Layout Builder’s use with Charts and would likely be an easy bug to fix. </a:t>
            </a:r>
            <a:endParaRPr sz="1400">
              <a:solidFill>
                <a:schemeClr val="dk1"/>
              </a:solidFill>
              <a:latin typeface="Arial"/>
              <a:ea typeface="Arial"/>
              <a:cs typeface="Arial"/>
              <a:sym typeface="Arial"/>
            </a:endParaRPr>
          </a:p>
        </p:txBody>
      </p:sp>
      <p:sp>
        <p:nvSpPr>
          <p:cNvPr id="345" name="Google Shape;34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717e916012_1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51" name="Google Shape;351;g717e916012_1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717e916012_11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57" name="Google Shape;357;g717e916012_1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17e916012_11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63" name="Google Shape;363;g717e916012_1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717e916012_11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69" name="Google Shape;369;g717e916012_1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717e916012_11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75" name="Google Shape;375;g717e916012_1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717e916012_11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81" name="Google Shape;381;g717e916012_11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717e916012_11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87" name="Google Shape;387;g717e916012_11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717e916012_11_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93" name="Google Shape;393;g717e916012_1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I’m Daniel Cothran or andileco on Drupal.org. I work at JSI. We’re a public health company named after the “father of epidemiology,” John Snow. Before this year, I frequently had to explain what public health and epidemiology are - sadly that’s no longer the case. As you might have seen, there are a lot of challenging issues in public health, and we have a lot of projects working to address many of these issues. Some of those projects had Drupal websites and wanted to visualize their data. So I started working on a Drupal 8 version of the Charts module, and I have since become the primary maintainer.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p>
        </p:txBody>
      </p:sp>
      <p:sp>
        <p:nvSpPr>
          <p:cNvPr id="292" name="Google Shape;2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717e916012_11_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399" name="Google Shape;399;g717e916012_11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717e916012_7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The second option is to use Paragraphs and Chart Fields… and you can actually use Layout Builder for your Paragraph display if you want to.</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Because with Paragraphs you are generally working within the node edit page, it offers more room for the Charts configuration form than the Settings Tray of Layout Builder. This may also be a more familiar way of adding content for long-time Drupal content managers. Because you’re setting up paragraph entities, there may also be more extensibility or reusability by going with Option 2. However, the likelihood that you would have more than a few design patterns seems low.</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A potential drawback to using this option is that Paragraphs is a big, complex contributed module. It can work really well, but it can also be hard to manage.</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p:txBody>
      </p:sp>
      <p:sp>
        <p:nvSpPr>
          <p:cNvPr id="405" name="Google Shape;405;g717e916012_7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717e916012_11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11" name="Google Shape;411;g717e916012_1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17e916012_11_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17" name="Google Shape;417;g717e916012_11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17e916012_11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23" name="Google Shape;423;g717e916012_11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717e916012_11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29" name="Google Shape;429;g717e916012_11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717e916012_11_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35" name="Google Shape;435;g717e916012_11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717e916012_7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1" name="Google Shape;441;g717e916012_7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717e916012_7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The Drupal community has an amazing tool for surveys: the Webform module. There are many good reasons to have users submit a Webform rather than publish a node: no need for account sign-up; the permissions are a little easier to manage; and the interface is better.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 nice feature in certain circumstances is to display the user’s results back to them after submission, either just their results, or their results incorporated with all the other results. This can encourage users to submit, especially if we’re talking about routine data collection, which is an important type of data collection the public health field.</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Charts can be a great way to allow users to see that their inputs were important and to encourage participation in routine data collection. There are at least a couple ways of generating charts from Webform results... without the need to write code.</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p:txBody>
      </p:sp>
      <p:sp>
        <p:nvSpPr>
          <p:cNvPr id="446" name="Google Shape;446;g717e916012_7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717e916012_1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I almost always use Views to construct the charts on my site. So when trying to plot Webform results, using the Webform Views module would be my first instinct. The great thing about this option is that you can keep your data in the Webform results table, and you can build Charts how you normally would. However, you have to be really thoughtful about what you’re looking for in order for this to be a viable option. The Webform Views module also has an unpleasant naming convention. Instead of the field name, you get webform_submission_value, </a:t>
            </a:r>
            <a:r>
              <a:rPr lang="en-US" sz="1400">
                <a:solidFill>
                  <a:schemeClr val="dk1"/>
                </a:solidFill>
                <a:latin typeface="Arial"/>
                <a:ea typeface="Arial"/>
                <a:cs typeface="Arial"/>
                <a:sym typeface="Arial"/>
              </a:rPr>
              <a:t>webform_submission_value</a:t>
            </a:r>
            <a:r>
              <a:rPr lang="en-US" sz="1400">
                <a:solidFill>
                  <a:schemeClr val="dk1"/>
                </a:solidFill>
                <a:latin typeface="Arial"/>
                <a:ea typeface="Arial"/>
                <a:cs typeface="Arial"/>
                <a:sym typeface="Arial"/>
              </a:rPr>
              <a:t>_1, </a:t>
            </a:r>
            <a:r>
              <a:rPr lang="en-US" sz="1400">
                <a:solidFill>
                  <a:schemeClr val="dk1"/>
                </a:solidFill>
                <a:latin typeface="Arial"/>
                <a:ea typeface="Arial"/>
                <a:cs typeface="Arial"/>
                <a:sym typeface="Arial"/>
              </a:rPr>
              <a:t>webform_submission_value</a:t>
            </a:r>
            <a:r>
              <a:rPr lang="en-US" sz="1400">
                <a:solidFill>
                  <a:schemeClr val="dk1"/>
                </a:solidFill>
                <a:latin typeface="Arial"/>
                <a:ea typeface="Arial"/>
                <a:cs typeface="Arial"/>
                <a:sym typeface="Arial"/>
              </a:rPr>
              <a:t>_2, etc. It can just be a little less user-friendly.</a:t>
            </a:r>
            <a:endParaRPr sz="1400">
              <a:solidFill>
                <a:schemeClr val="dk1"/>
              </a:solidFill>
              <a:latin typeface="Arial"/>
              <a:ea typeface="Arial"/>
              <a:cs typeface="Arial"/>
              <a:sym typeface="Arial"/>
            </a:endParaRPr>
          </a:p>
        </p:txBody>
      </p:sp>
      <p:sp>
        <p:nvSpPr>
          <p:cNvPr id="453" name="Google Shape;453;g717e916012_1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OK, so let’s get started.</a:t>
            </a:r>
            <a:endParaRPr sz="1400"/>
          </a:p>
        </p:txBody>
      </p:sp>
      <p:sp>
        <p:nvSpPr>
          <p:cNvPr id="300" name="Google Shape;30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81a4d2720a_3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59" name="Google Shape;459;g81a4d272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81a4d2720a_3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65" name="Google Shape;465;g81a4d2720a_3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81a4d2720a_3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71" name="Google Shape;471;g81a4d2720a_3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81a4d2720a_3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77" name="Google Shape;477;g81a4d2720a_3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81a4d2720a_3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83" name="Google Shape;483;g81a4d2720a_3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81a4d2720a_3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89" name="Google Shape;489;g81a4d2720a_3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81a4d2720a_3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495" name="Google Shape;495;g81a4d2720a_3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717e916012_1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 second option for creating charts based on Webform results uses Webform Content Creator to turn those results into nodes, which can then be queried in Views and displayed as Charts. This tends to be a little easier to query in Views than the Webform Submissions table, and it gives you a little additional flexibility when it comes to your data structure; for example, you can turn a single Webform submission into multiple nodes.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Drawbacks to this approach are that you have to set up the connection between the Webform submission and the node, you have two copies of the same data, the opportunity for something to go wrong in the process of node creation, and a contributed module that is fairly new and not mature (not covered by the security policy, and only ~200 users).</a:t>
            </a:r>
            <a:endParaRPr sz="1400">
              <a:solidFill>
                <a:schemeClr val="dk1"/>
              </a:solidFill>
              <a:latin typeface="Arial"/>
              <a:ea typeface="Arial"/>
              <a:cs typeface="Arial"/>
              <a:sym typeface="Arial"/>
            </a:endParaRPr>
          </a:p>
        </p:txBody>
      </p:sp>
      <p:sp>
        <p:nvSpPr>
          <p:cNvPr id="501" name="Google Shape;501;g717e916012_1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81a4d2720a_3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07" name="Google Shape;507;g81a4d2720a_3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81a4d2720a_3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13" name="Google Shape;513;g81a4d2720a_3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Count how many times you’ve thought about charts in the last few weeks. If you can’t think of a time, let me remind you of the phrase, “flatten the curve.” This phrase has been tossed around so many times these past weeks, it’s already been memed (see slide).</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I could spend a lot of time telling you why data visualization is important, but that would be a waste: you already know; you’re here.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What I do want to say is this: it’s time for data visualizations--proper, accessible data visualizations--to be more routinely included in our content management, just like images or video. For that to happen, we need to make it easy for every-day users to create their own charts. And, because Drupal feels like home [you know, that place we’re all stuck], I want people to be able to create these visualizations without needing to leave Drupal.</a:t>
            </a:r>
            <a:endParaRPr sz="1400">
              <a:solidFill>
                <a:schemeClr val="dk1"/>
              </a:solidFill>
              <a:latin typeface="Arial"/>
              <a:ea typeface="Arial"/>
              <a:cs typeface="Arial"/>
              <a:sym typeface="Arial"/>
            </a:endParaRPr>
          </a:p>
        </p:txBody>
      </p:sp>
      <p:sp>
        <p:nvSpPr>
          <p:cNvPr id="305" name="Google Shape;3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81a4d2720a_3_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19" name="Google Shape;519;g81a4d2720a_3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81a4d2720a_3_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25" name="Google Shape;525;g81a4d2720a_3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81a4d2720a_3_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31" name="Google Shape;531;g81a4d2720a_3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81a4d2720a_3_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37" name="Google Shape;537;g81a4d2720a_3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81a4d2720a_3_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43" name="Google Shape;543;g81a4d2720a_3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81a4d2720a_3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49" name="Google Shape;549;g81a4d2720a_3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81a4d2720a_3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55" name="Google Shape;555;g81a4d2720a_3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81a4d2720a_3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61" name="Google Shape;561;g81a4d2720a_3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717e916012_10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67" name="Google Shape;567;g717e916012_1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717e916012_11_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72" name="Google Shape;572;g717e916012_11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17e916012_3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By the way, the Drupal community was talking about “flattening the curve” YEARS ago.</a:t>
            </a:r>
            <a:endParaRPr sz="1400">
              <a:solidFill>
                <a:schemeClr val="dk1"/>
              </a:solidFill>
              <a:latin typeface="Arial"/>
              <a:ea typeface="Arial"/>
              <a:cs typeface="Arial"/>
              <a:sym typeface="Arial"/>
            </a:endParaRPr>
          </a:p>
        </p:txBody>
      </p:sp>
      <p:sp>
        <p:nvSpPr>
          <p:cNvPr id="311" name="Google Shape;311;g717e916012_3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717e916012_11_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78" name="Google Shape;578;g717e916012_11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717e916012_11_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84" name="Google Shape;584;g717e916012_11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717e916012_11_1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590" name="Google Shape;590;g717e916012_11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717e916012_1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6" name="Google Shape;596;g717e916012_1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81a4d2720a_3_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sz="1100">
              <a:solidFill>
                <a:schemeClr val="dk1"/>
              </a:solidFill>
              <a:latin typeface="Arial"/>
              <a:ea typeface="Arial"/>
              <a:cs typeface="Arial"/>
              <a:sym typeface="Arial"/>
            </a:endParaRPr>
          </a:p>
        </p:txBody>
      </p:sp>
      <p:sp>
        <p:nvSpPr>
          <p:cNvPr id="601" name="Google Shape;601;g81a4d2720a_3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717e916012_11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So I mentioned before that I would tell you about some additional charting resources. First, I wanted to mention DKAN. As far as I know, they are still a Drupal distribution. They are focused on storing and visualizing data sets. The challenge with DKAN is that they are a distribution, so you have to start from DKAN, whereas with Charts, you can start with whatever site architecture you want, and add data visualization on top of that.</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There’s a CKEditor plugin. It’s fairly limited in features, but extremely easy to use, and it’s great for adding charts into text area fields. However, it can’t help you if you want a View.</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SzPts val="1100"/>
              <a:buNone/>
            </a:pPr>
            <a:r>
              <a:rPr lang="en-US" sz="1400">
                <a:solidFill>
                  <a:schemeClr val="dk1"/>
                </a:solidFill>
                <a:latin typeface="Arial"/>
                <a:ea typeface="Arial"/>
                <a:cs typeface="Arial"/>
                <a:sym typeface="Arial"/>
              </a:rPr>
              <a:t>The Highcharts library also has an embeddable “editor” tool. I haven’t used this, but Highcharts has many great features, so I imagine this works well. </a:t>
            </a:r>
            <a:endParaRPr sz="1400"/>
          </a:p>
        </p:txBody>
      </p:sp>
      <p:sp>
        <p:nvSpPr>
          <p:cNvPr id="606" name="Google Shape;606;g717e916012_1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That’s the end of my formal presentation. You remember I asked you to think about scenarios in which you might want charts? Now’s the perfect time to share those scenarios. I’m happy to field any other Charts-related questions.</a:t>
            </a:r>
            <a:endParaRPr sz="1400"/>
          </a:p>
        </p:txBody>
      </p:sp>
      <p:sp>
        <p:nvSpPr>
          <p:cNvPr id="613" name="Google Shape;61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8" name="Google Shape;61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23" name="Google Shape;62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17e916012_3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In this presentation, I will walk you through a few scenarios involving data visualization and show you how the Charts module can help with each of them.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Are there other technologies that could also do the job? Yes. Will I be covering them? Mostly not. If you were looking for the Consumer Reports of charting technology, well, you’ll probably give me a filled-in black circle at the end of this presentation. Being maintainer of the Charts module, I’m doing everything I can to make it a better, more useful module, including by spreading the word and trying to bring others into the fold.</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All that said, I will mention a couple alternatives at the end. I also hope to hear from you: what are you looking for when it comes to data visualization? Please be thinking about that.</a:t>
            </a:r>
            <a:endParaRPr sz="1400"/>
          </a:p>
        </p:txBody>
      </p:sp>
      <p:sp>
        <p:nvSpPr>
          <p:cNvPr id="317" name="Google Shape;317;g717e916012_3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17e916012_3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With that, let’s dive in and look at some scenarios in which you may find yourself. I’ll be assuming that you have the Charts module installed and a charting library in place. I’m also assuming you can install additional modules or have someone who can do that for you.</a:t>
            </a:r>
            <a:endParaRPr sz="1400"/>
          </a:p>
        </p:txBody>
      </p:sp>
      <p:sp>
        <p:nvSpPr>
          <p:cNvPr id="322" name="Google Shape;322;g717e916012_3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717e916012_3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7" name="Google Shape;327;g717e916012_3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717e916012_5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My company being a public health company, following links about COVID-19 was not just something we did during lunch break. We also have a “dataviz” listserv, and that’s where I first saw the controversial Information is Beautiful “data pack” about COVID-19. My first thought? I could build this dashboard using the Charts module.</a:t>
            </a:r>
            <a:endParaRPr sz="1400">
              <a:solidFill>
                <a:schemeClr val="dk1"/>
              </a:solidFill>
              <a:latin typeface="Arial"/>
              <a:ea typeface="Arial"/>
              <a:cs typeface="Arial"/>
              <a:sym typeface="Arial"/>
            </a:endParaRPr>
          </a:p>
        </p:txBody>
      </p:sp>
      <p:sp>
        <p:nvSpPr>
          <p:cNvPr id="332" name="Google Shape;332;g717e916012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midcamp.org"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hyperlink" Target="http://midcamp.org" TargetMode="External"/><Relationship Id="rId4" Type="http://schemas.openxmlformats.org/officeDocument/2006/relationships/image" Target="../media/image7.png"/><Relationship Id="rId5"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hyperlink" Target="http://midcamp.org" TargetMode="External"/><Relationship Id="rId5"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hyperlink" Target="http://midcamp.org" TargetMode="External"/><Relationship Id="rId5" Type="http://schemas.openxmlformats.org/officeDocument/2006/relationships/image" Target="../media/image2.png"/><Relationship Id="rId6"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hyperlink" Target="http://midcamp.org"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hyperlink" Target="http://midcamp.org"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hyperlink" Target="http://midcamp.org"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hyperlink" Target="http://midcamp.org"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hyperlink" Target="http://midcamp.org" TargetMode="External"/><Relationship Id="rId5"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midcamp.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 Id="rId3" Type="http://schemas.openxmlformats.org/officeDocument/2006/relationships/hyperlink" Target="http://midcamp.org"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midcamp.org" TargetMode="External"/><Relationship Id="rId4" Type="http://schemas.openxmlformats.org/officeDocument/2006/relationships/hyperlink" Target="http://midcamp.org"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midcamp.org"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ingle Line- Purple" type="title">
  <p:cSld name="TITLE">
    <p:spTree>
      <p:nvGrpSpPr>
        <p:cNvPr id="16" name="Shape 16"/>
        <p:cNvGrpSpPr/>
        <p:nvPr/>
      </p:nvGrpSpPr>
      <p:grpSpPr>
        <a:xfrm>
          <a:off x="0" y="0"/>
          <a:ext cx="0" cy="0"/>
          <a:chOff x="0" y="0"/>
          <a:chExt cx="0" cy="0"/>
        </a:xfrm>
      </p:grpSpPr>
      <p:sp>
        <p:nvSpPr>
          <p:cNvPr id="17" name="Google Shape;17;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8" name="Google Shape;18;p2"/>
          <p:cNvSpPr txBox="1"/>
          <p:nvPr>
            <p:ph type="ctrTitle"/>
          </p:nvPr>
        </p:nvSpPr>
        <p:spPr>
          <a:xfrm>
            <a:off x="3048000" y="2244725"/>
            <a:ext cx="18288001" cy="4775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SzPts val="11200"/>
              <a:buNone/>
              <a:defRPr sz="6000"/>
            </a:lvl1pPr>
            <a:lvl2pPr lvl="1" algn="ctr">
              <a:lnSpc>
                <a:spcPct val="100000"/>
              </a:lnSpc>
              <a:spcBef>
                <a:spcPts val="0"/>
              </a:spcBef>
              <a:spcAft>
                <a:spcPts val="0"/>
              </a:spcAft>
              <a:buSzPts val="11200"/>
              <a:buNone/>
              <a:defRPr/>
            </a:lvl2pPr>
            <a:lvl3pPr lvl="2" algn="ctr">
              <a:lnSpc>
                <a:spcPct val="100000"/>
              </a:lnSpc>
              <a:spcBef>
                <a:spcPts val="0"/>
              </a:spcBef>
              <a:spcAft>
                <a:spcPts val="0"/>
              </a:spcAft>
              <a:buSzPts val="11200"/>
              <a:buNone/>
              <a:defRPr/>
            </a:lvl3pPr>
            <a:lvl4pPr lvl="3" algn="ctr">
              <a:lnSpc>
                <a:spcPct val="100000"/>
              </a:lnSpc>
              <a:spcBef>
                <a:spcPts val="0"/>
              </a:spcBef>
              <a:spcAft>
                <a:spcPts val="0"/>
              </a:spcAft>
              <a:buSzPts val="11200"/>
              <a:buNone/>
              <a:defRPr/>
            </a:lvl4pPr>
            <a:lvl5pPr lvl="4" algn="ctr">
              <a:lnSpc>
                <a:spcPct val="100000"/>
              </a:lnSpc>
              <a:spcBef>
                <a:spcPts val="0"/>
              </a:spcBef>
              <a:spcAft>
                <a:spcPts val="0"/>
              </a:spcAft>
              <a:buSzPts val="11200"/>
              <a:buNone/>
              <a:defRPr/>
            </a:lvl5pPr>
            <a:lvl6pPr lvl="5" algn="ctr">
              <a:lnSpc>
                <a:spcPct val="100000"/>
              </a:lnSpc>
              <a:spcBef>
                <a:spcPts val="0"/>
              </a:spcBef>
              <a:spcAft>
                <a:spcPts val="0"/>
              </a:spcAft>
              <a:buSzPts val="11200"/>
              <a:buNone/>
              <a:defRPr/>
            </a:lvl6pPr>
            <a:lvl7pPr lvl="6" algn="ctr">
              <a:lnSpc>
                <a:spcPct val="100000"/>
              </a:lnSpc>
              <a:spcBef>
                <a:spcPts val="0"/>
              </a:spcBef>
              <a:spcAft>
                <a:spcPts val="0"/>
              </a:spcAft>
              <a:buSzPts val="11200"/>
              <a:buNone/>
              <a:defRPr/>
            </a:lvl7pPr>
            <a:lvl8pPr lvl="7" algn="ctr">
              <a:lnSpc>
                <a:spcPct val="100000"/>
              </a:lnSpc>
              <a:spcBef>
                <a:spcPts val="0"/>
              </a:spcBef>
              <a:spcAft>
                <a:spcPts val="0"/>
              </a:spcAft>
              <a:buSzPts val="11200"/>
              <a:buNone/>
              <a:defRPr/>
            </a:lvl8pPr>
            <a:lvl9pPr lvl="8" algn="ctr">
              <a:lnSpc>
                <a:spcPct val="100000"/>
              </a:lnSpc>
              <a:spcBef>
                <a:spcPts val="0"/>
              </a:spcBef>
              <a:spcAft>
                <a:spcPts val="0"/>
              </a:spcAft>
              <a:buSzPts val="112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Photo 2/3" showMasterSp="0">
  <p:cSld name="Content Slide - Photo 2/3">
    <p:spTree>
      <p:nvGrpSpPr>
        <p:cNvPr id="74" name="Shape 74"/>
        <p:cNvGrpSpPr/>
        <p:nvPr/>
      </p:nvGrpSpPr>
      <p:grpSpPr>
        <a:xfrm>
          <a:off x="0" y="0"/>
          <a:ext cx="0" cy="0"/>
          <a:chOff x="0" y="0"/>
          <a:chExt cx="0" cy="0"/>
        </a:xfrm>
      </p:grpSpPr>
      <p:sp>
        <p:nvSpPr>
          <p:cNvPr id="75" name="Google Shape;75;p11"/>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76" name="Google Shape;76;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Photo 2/3 copy" showMasterSp="0">
  <p:cSld name="Content Slide - Photo 2/3 copy">
    <p:spTree>
      <p:nvGrpSpPr>
        <p:cNvPr id="77" name="Shape 77"/>
        <p:cNvGrpSpPr/>
        <p:nvPr/>
      </p:nvGrpSpPr>
      <p:grpSpPr>
        <a:xfrm>
          <a:off x="0" y="0"/>
          <a:ext cx="0" cy="0"/>
          <a:chOff x="0" y="0"/>
          <a:chExt cx="0" cy="0"/>
        </a:xfrm>
      </p:grpSpPr>
      <p:sp>
        <p:nvSpPr>
          <p:cNvPr id="78" name="Google Shape;78;p12"/>
          <p:cNvSpPr txBox="1"/>
          <p:nvPr/>
        </p:nvSpPr>
        <p:spPr>
          <a:xfrm>
            <a:off x="9615043" y="12306300"/>
            <a:ext cx="5153915"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79" name="Google Shape;79;p12"/>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80" name="Google Shape;80;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81" name="Google Shape;81;p12"/>
          <p:cNvSpPr txBox="1"/>
          <p:nvPr/>
        </p:nvSpPr>
        <p:spPr>
          <a:xfrm>
            <a:off x="1129663" y="12306300"/>
            <a:ext cx="1742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 Purple" showMasterSp="0">
  <p:cSld name="Thank You - Purple">
    <p:spTree>
      <p:nvGrpSpPr>
        <p:cNvPr id="82" name="Shape 82"/>
        <p:cNvGrpSpPr/>
        <p:nvPr/>
      </p:nvGrpSpPr>
      <p:grpSpPr>
        <a:xfrm>
          <a:off x="0" y="0"/>
          <a:ext cx="0" cy="0"/>
          <a:chOff x="0" y="0"/>
          <a:chExt cx="0" cy="0"/>
        </a:xfrm>
      </p:grpSpPr>
      <p:sp>
        <p:nvSpPr>
          <p:cNvPr id="83" name="Google Shape;83;p13"/>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84" name="Google Shape;84;p13"/>
          <p:cNvPicPr preferRelativeResize="0"/>
          <p:nvPr/>
        </p:nvPicPr>
        <p:blipFill rotWithShape="1">
          <a:blip r:embed="rId2">
            <a:alphaModFix amt="20000"/>
          </a:blip>
          <a:srcRect b="0" l="0" r="0" t="0"/>
          <a:stretch/>
        </p:blipFill>
        <p:spPr>
          <a:xfrm rot="5400000">
            <a:off x="-4953076" y="10082279"/>
            <a:ext cx="11091647" cy="2824542"/>
          </a:xfrm>
          <a:prstGeom prst="rect">
            <a:avLst/>
          </a:prstGeom>
          <a:noFill/>
          <a:ln>
            <a:noFill/>
          </a:ln>
        </p:spPr>
      </p:pic>
      <p:pic>
        <p:nvPicPr>
          <p:cNvPr descr="Image" id="85" name="Google Shape;85;p13"/>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86" name="Google Shape;86;p1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
        <p:nvSpPr>
          <p:cNvPr id="87" name="Google Shape;87;p13"/>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88" name="Google Shape;88;p13"/>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89" name="Google Shape;89;p1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90" name="Google Shape;90;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ingle Line - Yellow" showMasterSp="0">
  <p:cSld name="Title Slide Single Line - Yellow">
    <p:spTree>
      <p:nvGrpSpPr>
        <p:cNvPr id="91" name="Shape 91"/>
        <p:cNvGrpSpPr/>
        <p:nvPr/>
      </p:nvGrpSpPr>
      <p:grpSpPr>
        <a:xfrm>
          <a:off x="0" y="0"/>
          <a:ext cx="0" cy="0"/>
          <a:chOff x="0" y="0"/>
          <a:chExt cx="0" cy="0"/>
        </a:xfrm>
      </p:grpSpPr>
      <p:sp>
        <p:nvSpPr>
          <p:cNvPr id="92" name="Google Shape;92;p14"/>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De_Alice_s_Abenteuer_im_Wunderland_Carroll_pic_37.png" id="93" name="Google Shape;93;p14"/>
          <p:cNvPicPr preferRelativeResize="0"/>
          <p:nvPr/>
        </p:nvPicPr>
        <p:blipFill rotWithShape="1">
          <a:blip r:embed="rId2">
            <a:alphaModFix amt="32999"/>
          </a:blip>
          <a:srcRect b="0" l="0" r="0" t="0"/>
          <a:stretch/>
        </p:blipFill>
        <p:spPr>
          <a:xfrm flipH="1">
            <a:off x="-975521" y="1130678"/>
            <a:ext cx="9735718" cy="13284644"/>
          </a:xfrm>
          <a:prstGeom prst="rect">
            <a:avLst/>
          </a:prstGeom>
          <a:noFill/>
          <a:ln>
            <a:noFill/>
          </a:ln>
        </p:spPr>
      </p:pic>
      <p:pic>
        <p:nvPicPr>
          <p:cNvPr descr="Image" id="94" name="Google Shape;94;p14"/>
          <p:cNvPicPr preferRelativeResize="0"/>
          <p:nvPr/>
        </p:nvPicPr>
        <p:blipFill rotWithShape="1">
          <a:blip r:embed="rId3">
            <a:alphaModFix amt="32999"/>
          </a:blip>
          <a:srcRect b="0" l="0" r="0" t="0"/>
          <a:stretch/>
        </p:blipFill>
        <p:spPr>
          <a:xfrm>
            <a:off x="22105094" y="5830895"/>
            <a:ext cx="3232826" cy="10304881"/>
          </a:xfrm>
          <a:prstGeom prst="rect">
            <a:avLst/>
          </a:prstGeom>
          <a:noFill/>
          <a:ln>
            <a:noFill/>
          </a:ln>
        </p:spPr>
      </p:pic>
      <p:pic>
        <p:nvPicPr>
          <p:cNvPr id="95" name="Google Shape;95;p14"/>
          <p:cNvPicPr preferRelativeResize="0"/>
          <p:nvPr/>
        </p:nvPicPr>
        <p:blipFill rotWithShape="1">
          <a:blip r:embed="rId4">
            <a:alphaModFix/>
          </a:blip>
          <a:srcRect b="0" l="0" r="0" t="0"/>
          <a:stretch/>
        </p:blipFill>
        <p:spPr>
          <a:xfrm>
            <a:off x="11272177" y="2952650"/>
            <a:ext cx="1839643" cy="2412999"/>
          </a:xfrm>
          <a:prstGeom prst="rect">
            <a:avLst/>
          </a:prstGeom>
          <a:noFill/>
          <a:ln>
            <a:noFill/>
          </a:ln>
        </p:spPr>
      </p:pic>
      <p:sp>
        <p:nvSpPr>
          <p:cNvPr id="96" name="Google Shape;96;p14"/>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97" name="Google Shape;97;p14"/>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98" name="Google Shape;98;p1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99" name="Google Shape;99;p1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Line - Yellow" showMasterSp="0">
  <p:cSld name="Title Slide 2 Line - Yellow">
    <p:spTree>
      <p:nvGrpSpPr>
        <p:cNvPr id="100" name="Shape 100"/>
        <p:cNvGrpSpPr/>
        <p:nvPr/>
      </p:nvGrpSpPr>
      <p:grpSpPr>
        <a:xfrm>
          <a:off x="0" y="0"/>
          <a:ext cx="0" cy="0"/>
          <a:chOff x="0" y="0"/>
          <a:chExt cx="0" cy="0"/>
        </a:xfrm>
      </p:grpSpPr>
      <p:sp>
        <p:nvSpPr>
          <p:cNvPr id="101" name="Google Shape;101;p15"/>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De_Alice_s_Abenteuer_im_Wunderland_Carroll_pic_37.png" id="102" name="Google Shape;102;p15"/>
          <p:cNvPicPr preferRelativeResize="0"/>
          <p:nvPr/>
        </p:nvPicPr>
        <p:blipFill rotWithShape="1">
          <a:blip r:embed="rId2">
            <a:alphaModFix amt="32999"/>
          </a:blip>
          <a:srcRect b="0" l="0" r="0" t="0"/>
          <a:stretch/>
        </p:blipFill>
        <p:spPr>
          <a:xfrm flipH="1">
            <a:off x="-975521" y="1130678"/>
            <a:ext cx="9735718" cy="13284644"/>
          </a:xfrm>
          <a:prstGeom prst="rect">
            <a:avLst/>
          </a:prstGeom>
          <a:noFill/>
          <a:ln>
            <a:noFill/>
          </a:ln>
        </p:spPr>
      </p:pic>
      <p:pic>
        <p:nvPicPr>
          <p:cNvPr descr="Image" id="103" name="Google Shape;103;p15"/>
          <p:cNvPicPr preferRelativeResize="0"/>
          <p:nvPr/>
        </p:nvPicPr>
        <p:blipFill rotWithShape="1">
          <a:blip r:embed="rId3">
            <a:alphaModFix amt="32999"/>
          </a:blip>
          <a:srcRect b="0" l="0" r="0" t="0"/>
          <a:stretch/>
        </p:blipFill>
        <p:spPr>
          <a:xfrm>
            <a:off x="22105094" y="5830895"/>
            <a:ext cx="3232826" cy="10304881"/>
          </a:xfrm>
          <a:prstGeom prst="rect">
            <a:avLst/>
          </a:prstGeom>
          <a:noFill/>
          <a:ln>
            <a:noFill/>
          </a:ln>
        </p:spPr>
      </p:pic>
      <p:pic>
        <p:nvPicPr>
          <p:cNvPr id="104" name="Google Shape;104;p15"/>
          <p:cNvPicPr preferRelativeResize="0"/>
          <p:nvPr/>
        </p:nvPicPr>
        <p:blipFill rotWithShape="1">
          <a:blip r:embed="rId4">
            <a:alphaModFix/>
          </a:blip>
          <a:srcRect b="0" l="0" r="0" t="0"/>
          <a:stretch/>
        </p:blipFill>
        <p:spPr>
          <a:xfrm>
            <a:off x="11272177" y="2952650"/>
            <a:ext cx="1839643" cy="2412999"/>
          </a:xfrm>
          <a:prstGeom prst="rect">
            <a:avLst/>
          </a:prstGeom>
          <a:noFill/>
          <a:ln>
            <a:noFill/>
          </a:ln>
        </p:spPr>
      </p:pic>
      <p:sp>
        <p:nvSpPr>
          <p:cNvPr id="105" name="Google Shape;105;p15"/>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06" name="Google Shape;106;p1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07" name="Google Shape;107;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08" name="Google Shape;108;p15"/>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Line - Yellow" showMasterSp="0">
  <p:cSld name="Title Slide 3 Line - Yellow">
    <p:spTree>
      <p:nvGrpSpPr>
        <p:cNvPr id="109" name="Shape 109"/>
        <p:cNvGrpSpPr/>
        <p:nvPr/>
      </p:nvGrpSpPr>
      <p:grpSpPr>
        <a:xfrm>
          <a:off x="0" y="0"/>
          <a:ext cx="0" cy="0"/>
          <a:chOff x="0" y="0"/>
          <a:chExt cx="0" cy="0"/>
        </a:xfrm>
      </p:grpSpPr>
      <p:sp>
        <p:nvSpPr>
          <p:cNvPr id="110" name="Google Shape;110;p16"/>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De_Alice_s_Abenteuer_im_Wunderland_Carroll_pic_37.png" id="111" name="Google Shape;111;p16"/>
          <p:cNvPicPr preferRelativeResize="0"/>
          <p:nvPr/>
        </p:nvPicPr>
        <p:blipFill rotWithShape="1">
          <a:blip r:embed="rId2">
            <a:alphaModFix amt="32999"/>
          </a:blip>
          <a:srcRect b="0" l="0" r="0" t="0"/>
          <a:stretch/>
        </p:blipFill>
        <p:spPr>
          <a:xfrm flipH="1">
            <a:off x="-975521" y="1130678"/>
            <a:ext cx="9735718" cy="13284644"/>
          </a:xfrm>
          <a:prstGeom prst="rect">
            <a:avLst/>
          </a:prstGeom>
          <a:noFill/>
          <a:ln>
            <a:noFill/>
          </a:ln>
        </p:spPr>
      </p:pic>
      <p:sp>
        <p:nvSpPr>
          <p:cNvPr id="112" name="Google Shape;112;p16"/>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pic>
        <p:nvPicPr>
          <p:cNvPr descr="Image" id="113" name="Google Shape;113;p16"/>
          <p:cNvPicPr preferRelativeResize="0"/>
          <p:nvPr/>
        </p:nvPicPr>
        <p:blipFill rotWithShape="1">
          <a:blip r:embed="rId4">
            <a:alphaModFix amt="32999"/>
          </a:blip>
          <a:srcRect b="0" l="0" r="0" t="0"/>
          <a:stretch/>
        </p:blipFill>
        <p:spPr>
          <a:xfrm>
            <a:off x="22105094" y="5830895"/>
            <a:ext cx="3232826" cy="10304881"/>
          </a:xfrm>
          <a:prstGeom prst="rect">
            <a:avLst/>
          </a:prstGeom>
          <a:noFill/>
          <a:ln>
            <a:noFill/>
          </a:ln>
        </p:spPr>
      </p:pic>
      <p:pic>
        <p:nvPicPr>
          <p:cNvPr id="114" name="Google Shape;114;p16"/>
          <p:cNvPicPr preferRelativeResize="0"/>
          <p:nvPr/>
        </p:nvPicPr>
        <p:blipFill rotWithShape="1">
          <a:blip r:embed="rId5">
            <a:alphaModFix/>
          </a:blip>
          <a:srcRect b="0" l="0" r="0" t="0"/>
          <a:stretch/>
        </p:blipFill>
        <p:spPr>
          <a:xfrm>
            <a:off x="11272177" y="1911250"/>
            <a:ext cx="1839643" cy="2412999"/>
          </a:xfrm>
          <a:prstGeom prst="rect">
            <a:avLst/>
          </a:prstGeom>
          <a:noFill/>
          <a:ln>
            <a:noFill/>
          </a:ln>
        </p:spPr>
      </p:pic>
      <p:sp>
        <p:nvSpPr>
          <p:cNvPr id="115" name="Google Shape;115;p16"/>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16" name="Google Shape;116;p16"/>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17" name="Google Shape;117;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Yellow" showMasterSp="0">
  <p:cSld name="Section Title - Yellow">
    <p:spTree>
      <p:nvGrpSpPr>
        <p:cNvPr id="119" name="Shape 119"/>
        <p:cNvGrpSpPr/>
        <p:nvPr/>
      </p:nvGrpSpPr>
      <p:grpSpPr>
        <a:xfrm>
          <a:off x="0" y="0"/>
          <a:ext cx="0" cy="0"/>
          <a:chOff x="0" y="0"/>
          <a:chExt cx="0" cy="0"/>
        </a:xfrm>
      </p:grpSpPr>
      <p:sp>
        <p:nvSpPr>
          <p:cNvPr id="120" name="Google Shape;120;p17"/>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21" name="Google Shape;121;p17"/>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22" name="Google Shape;122;p17"/>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23" name="Google Shape;123;p17"/>
          <p:cNvPicPr preferRelativeResize="0"/>
          <p:nvPr/>
        </p:nvPicPr>
        <p:blipFill rotWithShape="1">
          <a:blip r:embed="rId3">
            <a:alphaModFix amt="25000"/>
          </a:blip>
          <a:srcRect b="0" l="0" r="0" t="0"/>
          <a:stretch/>
        </p:blipFill>
        <p:spPr>
          <a:xfrm>
            <a:off x="22105094" y="5830895"/>
            <a:ext cx="3232826" cy="10304881"/>
          </a:xfrm>
          <a:prstGeom prst="rect">
            <a:avLst/>
          </a:prstGeom>
          <a:noFill/>
          <a:ln>
            <a:noFill/>
          </a:ln>
        </p:spPr>
      </p:pic>
      <p:sp>
        <p:nvSpPr>
          <p:cNvPr id="124" name="Google Shape;124;p17"/>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pic>
        <p:nvPicPr>
          <p:cNvPr descr="Image" id="125" name="Google Shape;125;p17"/>
          <p:cNvPicPr preferRelativeResize="0"/>
          <p:nvPr/>
        </p:nvPicPr>
        <p:blipFill rotWithShape="1">
          <a:blip r:embed="rId3">
            <a:alphaModFix amt="32999"/>
          </a:blip>
          <a:srcRect b="0" l="0" r="0" t="0"/>
          <a:stretch/>
        </p:blipFill>
        <p:spPr>
          <a:xfrm rot="5177869">
            <a:off x="3629647" y="-5152440"/>
            <a:ext cx="3232826" cy="10304880"/>
          </a:xfrm>
          <a:prstGeom prst="rect">
            <a:avLst/>
          </a:prstGeom>
          <a:noFill/>
          <a:ln>
            <a:noFill/>
          </a:ln>
        </p:spPr>
      </p:pic>
      <p:pic>
        <p:nvPicPr>
          <p:cNvPr descr="Image" id="126" name="Google Shape;126;p17"/>
          <p:cNvPicPr preferRelativeResize="0"/>
          <p:nvPr/>
        </p:nvPicPr>
        <p:blipFill rotWithShape="1">
          <a:blip r:embed="rId3">
            <a:alphaModFix amt="32999"/>
          </a:blip>
          <a:srcRect b="0" l="0" r="0" t="0"/>
          <a:stretch/>
        </p:blipFill>
        <p:spPr>
          <a:xfrm>
            <a:off x="-1616413" y="5830895"/>
            <a:ext cx="3232826" cy="10304881"/>
          </a:xfrm>
          <a:prstGeom prst="rect">
            <a:avLst/>
          </a:prstGeom>
          <a:noFill/>
          <a:ln>
            <a:noFill/>
          </a:ln>
        </p:spPr>
      </p:pic>
      <p:sp>
        <p:nvSpPr>
          <p:cNvPr id="127" name="Google Shape;127;p1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28" name="Google Shape;128;p17"/>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 Yellow" showMasterSp="0">
  <p:cSld name="Thank You - Yellow">
    <p:spTree>
      <p:nvGrpSpPr>
        <p:cNvPr id="129" name="Shape 129"/>
        <p:cNvGrpSpPr/>
        <p:nvPr/>
      </p:nvGrpSpPr>
      <p:grpSpPr>
        <a:xfrm>
          <a:off x="0" y="0"/>
          <a:ext cx="0" cy="0"/>
          <a:chOff x="0" y="0"/>
          <a:chExt cx="0" cy="0"/>
        </a:xfrm>
      </p:grpSpPr>
      <p:sp>
        <p:nvSpPr>
          <p:cNvPr id="130" name="Google Shape;130;p18"/>
          <p:cNvSpPr/>
          <p:nvPr/>
        </p:nvSpPr>
        <p:spPr>
          <a:xfrm flipH="1">
            <a:off x="-1" y="0"/>
            <a:ext cx="24384001" cy="13716000"/>
          </a:xfrm>
          <a:prstGeom prst="rect">
            <a:avLst/>
          </a:prstGeom>
          <a:solidFill>
            <a:srgbClr val="FFEB3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31" name="Google Shape;131;p18"/>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132" name="Google Shape;132;p18"/>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33" name="Google Shape;133;p18"/>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Poppins"/>
              <a:buNone/>
            </a:pPr>
            <a:r>
              <a:rPr b="0" i="0" lang="en-US" sz="2000" u="none" cap="none" strike="noStrike">
                <a:solidFill>
                  <a:srgbClr val="000000"/>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34" name="Google Shape;134;p18"/>
          <p:cNvPicPr preferRelativeResize="0"/>
          <p:nvPr/>
        </p:nvPicPr>
        <p:blipFill rotWithShape="1">
          <a:blip r:embed="rId3">
            <a:alphaModFix amt="25000"/>
          </a:blip>
          <a:srcRect b="0" l="0" r="0" t="0"/>
          <a:stretch/>
        </p:blipFill>
        <p:spPr>
          <a:xfrm>
            <a:off x="22105094" y="5830895"/>
            <a:ext cx="3232826" cy="10304881"/>
          </a:xfrm>
          <a:prstGeom prst="rect">
            <a:avLst/>
          </a:prstGeom>
          <a:noFill/>
          <a:ln>
            <a:noFill/>
          </a:ln>
        </p:spPr>
      </p:pic>
      <p:pic>
        <p:nvPicPr>
          <p:cNvPr descr="Image" id="135" name="Google Shape;135;p18"/>
          <p:cNvPicPr preferRelativeResize="0"/>
          <p:nvPr/>
        </p:nvPicPr>
        <p:blipFill rotWithShape="1">
          <a:blip r:embed="rId3">
            <a:alphaModFix amt="32999"/>
          </a:blip>
          <a:srcRect b="0" l="0" r="0" t="0"/>
          <a:stretch/>
        </p:blipFill>
        <p:spPr>
          <a:xfrm rot="5177869">
            <a:off x="3629647" y="-5152440"/>
            <a:ext cx="3232826" cy="10304880"/>
          </a:xfrm>
          <a:prstGeom prst="rect">
            <a:avLst/>
          </a:prstGeom>
          <a:noFill/>
          <a:ln>
            <a:noFill/>
          </a:ln>
        </p:spPr>
      </p:pic>
      <p:pic>
        <p:nvPicPr>
          <p:cNvPr descr="Image" id="136" name="Google Shape;136;p18"/>
          <p:cNvPicPr preferRelativeResize="0"/>
          <p:nvPr/>
        </p:nvPicPr>
        <p:blipFill rotWithShape="1">
          <a:blip r:embed="rId3">
            <a:alphaModFix amt="32999"/>
          </a:blip>
          <a:srcRect b="0" l="0" r="0" t="0"/>
          <a:stretch/>
        </p:blipFill>
        <p:spPr>
          <a:xfrm>
            <a:off x="-1616413" y="5830895"/>
            <a:ext cx="3232826" cy="10304881"/>
          </a:xfrm>
          <a:prstGeom prst="rect">
            <a:avLst/>
          </a:prstGeom>
          <a:noFill/>
          <a:ln>
            <a:noFill/>
          </a:ln>
        </p:spPr>
      </p:pic>
      <p:sp>
        <p:nvSpPr>
          <p:cNvPr id="137" name="Google Shape;137;p1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38" name="Google Shape;138;p18"/>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000000"/>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ingle Line - Red" showMasterSp="0">
  <p:cSld name="Title Slide Single Line - Red">
    <p:spTree>
      <p:nvGrpSpPr>
        <p:cNvPr id="139" name="Shape 139"/>
        <p:cNvGrpSpPr/>
        <p:nvPr/>
      </p:nvGrpSpPr>
      <p:grpSpPr>
        <a:xfrm>
          <a:off x="0" y="0"/>
          <a:ext cx="0" cy="0"/>
          <a:chOff x="0" y="0"/>
          <a:chExt cx="0" cy="0"/>
        </a:xfrm>
      </p:grpSpPr>
      <p:sp>
        <p:nvSpPr>
          <p:cNvPr id="140" name="Google Shape;140;p19"/>
          <p:cNvSpPr/>
          <p:nvPr/>
        </p:nvSpPr>
        <p:spPr>
          <a:xfrm>
            <a:off x="0" y="0"/>
            <a:ext cx="24384001" cy="13716000"/>
          </a:xfrm>
          <a:prstGeom prst="rect">
            <a:avLst/>
          </a:prstGeom>
          <a:solidFill>
            <a:srgbClr val="80011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Helvetica Neue"/>
              <a:buNone/>
            </a:pPr>
            <a:r>
              <a:t/>
            </a:r>
            <a:endParaRPr b="0" i="0" sz="3300" u="none" cap="none" strike="noStrike">
              <a:solidFill>
                <a:srgbClr val="FFFFFF"/>
              </a:solidFill>
              <a:latin typeface="Helvetica Neue"/>
              <a:ea typeface="Helvetica Neue"/>
              <a:cs typeface="Helvetica Neue"/>
              <a:sym typeface="Helvetica Neue"/>
            </a:endParaRPr>
          </a:p>
        </p:txBody>
      </p:sp>
      <p:pic>
        <p:nvPicPr>
          <p:cNvPr descr="hatter_marron.png" id="141" name="Google Shape;141;p19"/>
          <p:cNvPicPr preferRelativeResize="0"/>
          <p:nvPr/>
        </p:nvPicPr>
        <p:blipFill rotWithShape="1">
          <a:blip r:embed="rId2">
            <a:alphaModFix amt="33000"/>
          </a:blip>
          <a:srcRect b="0" l="0" r="0" t="0"/>
          <a:stretch/>
        </p:blipFill>
        <p:spPr>
          <a:xfrm>
            <a:off x="-1174635" y="1852913"/>
            <a:ext cx="9753601" cy="12445016"/>
          </a:xfrm>
          <a:prstGeom prst="rect">
            <a:avLst/>
          </a:prstGeom>
          <a:noFill/>
          <a:ln>
            <a:noFill/>
          </a:ln>
        </p:spPr>
      </p:pic>
      <p:sp>
        <p:nvSpPr>
          <p:cNvPr id="142" name="Google Shape;142;p19"/>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43" name="Google Shape;143;p19"/>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id="144" name="Google Shape;144;p19"/>
          <p:cNvPicPr preferRelativeResize="0"/>
          <p:nvPr/>
        </p:nvPicPr>
        <p:blipFill rotWithShape="1">
          <a:blip r:embed="rId3">
            <a:alphaModFix/>
          </a:blip>
          <a:srcRect b="0" l="0" r="0" t="0"/>
          <a:stretch/>
        </p:blipFill>
        <p:spPr>
          <a:xfrm>
            <a:off x="11273743" y="3223191"/>
            <a:ext cx="1840352" cy="2413929"/>
          </a:xfrm>
          <a:prstGeom prst="rect">
            <a:avLst/>
          </a:prstGeom>
          <a:noFill/>
          <a:ln>
            <a:noFill/>
          </a:ln>
        </p:spPr>
      </p:pic>
      <p:pic>
        <p:nvPicPr>
          <p:cNvPr descr="Image" id="145" name="Google Shape;145;p19"/>
          <p:cNvPicPr preferRelativeResize="0"/>
          <p:nvPr/>
        </p:nvPicPr>
        <p:blipFill rotWithShape="1">
          <a:blip r:embed="rId4">
            <a:alphaModFix amt="33000"/>
          </a:blip>
          <a:srcRect b="0" l="0" r="0" t="0"/>
          <a:stretch/>
        </p:blipFill>
        <p:spPr>
          <a:xfrm>
            <a:off x="1537233" y="-1043296"/>
            <a:ext cx="8573642" cy="2183320"/>
          </a:xfrm>
          <a:prstGeom prst="rect">
            <a:avLst/>
          </a:prstGeom>
          <a:noFill/>
          <a:ln>
            <a:noFill/>
          </a:ln>
        </p:spPr>
      </p:pic>
      <p:sp>
        <p:nvSpPr>
          <p:cNvPr id="146" name="Google Shape;146;p1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47" name="Google Shape;147;p19"/>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Line - Red" showMasterSp="0">
  <p:cSld name="Title Slide 2 Line - Red">
    <p:spTree>
      <p:nvGrpSpPr>
        <p:cNvPr id="148" name="Shape 148"/>
        <p:cNvGrpSpPr/>
        <p:nvPr/>
      </p:nvGrpSpPr>
      <p:grpSpPr>
        <a:xfrm>
          <a:off x="0" y="0"/>
          <a:ext cx="0" cy="0"/>
          <a:chOff x="0" y="0"/>
          <a:chExt cx="0" cy="0"/>
        </a:xfrm>
      </p:grpSpPr>
      <p:sp>
        <p:nvSpPr>
          <p:cNvPr id="149" name="Google Shape;149;p20"/>
          <p:cNvSpPr/>
          <p:nvPr/>
        </p:nvSpPr>
        <p:spPr>
          <a:xfrm>
            <a:off x="0" y="0"/>
            <a:ext cx="24384001" cy="13716000"/>
          </a:xfrm>
          <a:prstGeom prst="rect">
            <a:avLst/>
          </a:prstGeom>
          <a:solidFill>
            <a:srgbClr val="80011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Helvetica Neue"/>
              <a:buNone/>
            </a:pPr>
            <a:r>
              <a:t/>
            </a:r>
            <a:endParaRPr b="0" i="0" sz="3300" u="none" cap="none" strike="noStrike">
              <a:solidFill>
                <a:srgbClr val="FFFFFF"/>
              </a:solidFill>
              <a:latin typeface="Helvetica Neue"/>
              <a:ea typeface="Helvetica Neue"/>
              <a:cs typeface="Helvetica Neue"/>
              <a:sym typeface="Helvetica Neue"/>
            </a:endParaRPr>
          </a:p>
        </p:txBody>
      </p:sp>
      <p:pic>
        <p:nvPicPr>
          <p:cNvPr descr="hatter_marron.png" id="150" name="Google Shape;150;p20"/>
          <p:cNvPicPr preferRelativeResize="0"/>
          <p:nvPr/>
        </p:nvPicPr>
        <p:blipFill rotWithShape="1">
          <a:blip r:embed="rId2">
            <a:alphaModFix amt="33000"/>
          </a:blip>
          <a:srcRect b="0" l="0" r="0" t="0"/>
          <a:stretch/>
        </p:blipFill>
        <p:spPr>
          <a:xfrm>
            <a:off x="-1174635" y="1852913"/>
            <a:ext cx="9753601" cy="12445016"/>
          </a:xfrm>
          <a:prstGeom prst="rect">
            <a:avLst/>
          </a:prstGeom>
          <a:noFill/>
          <a:ln>
            <a:noFill/>
          </a:ln>
        </p:spPr>
      </p:pic>
      <p:pic>
        <p:nvPicPr>
          <p:cNvPr descr="Image" id="151" name="Google Shape;151;p20"/>
          <p:cNvPicPr preferRelativeResize="0"/>
          <p:nvPr/>
        </p:nvPicPr>
        <p:blipFill rotWithShape="1">
          <a:blip r:embed="rId3">
            <a:alphaModFix amt="33000"/>
          </a:blip>
          <a:srcRect b="0" l="0" r="0" t="0"/>
          <a:stretch/>
        </p:blipFill>
        <p:spPr>
          <a:xfrm>
            <a:off x="1537233" y="-1043296"/>
            <a:ext cx="8573642" cy="2183320"/>
          </a:xfrm>
          <a:prstGeom prst="rect">
            <a:avLst/>
          </a:prstGeom>
          <a:noFill/>
          <a:ln>
            <a:noFill/>
          </a:ln>
        </p:spPr>
      </p:pic>
      <p:sp>
        <p:nvSpPr>
          <p:cNvPr id="152" name="Google Shape;152;p20"/>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pic>
        <p:nvPicPr>
          <p:cNvPr id="153" name="Google Shape;153;p20"/>
          <p:cNvPicPr preferRelativeResize="0"/>
          <p:nvPr/>
        </p:nvPicPr>
        <p:blipFill rotWithShape="1">
          <a:blip r:embed="rId5">
            <a:alphaModFix/>
          </a:blip>
          <a:srcRect b="0" l="0" r="0" t="0"/>
          <a:stretch/>
        </p:blipFill>
        <p:spPr>
          <a:xfrm>
            <a:off x="11273723" y="2952650"/>
            <a:ext cx="1839643" cy="2412999"/>
          </a:xfrm>
          <a:prstGeom prst="rect">
            <a:avLst/>
          </a:prstGeom>
          <a:noFill/>
          <a:ln>
            <a:noFill/>
          </a:ln>
        </p:spPr>
      </p:pic>
      <p:sp>
        <p:nvSpPr>
          <p:cNvPr id="154" name="Google Shape;154;p20"/>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55" name="Google Shape;155;p20"/>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56" name="Google Shape;156;p2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57" name="Google Shape;157;p20"/>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Line - Purple" showMasterSp="0" type="tx">
  <p:cSld name="TITLE_AND_BODY">
    <p:spTree>
      <p:nvGrpSpPr>
        <p:cNvPr id="19" name="Shape 19"/>
        <p:cNvGrpSpPr/>
        <p:nvPr/>
      </p:nvGrpSpPr>
      <p:grpSpPr>
        <a:xfrm>
          <a:off x="0" y="0"/>
          <a:ext cx="0" cy="0"/>
          <a:chOff x="0" y="0"/>
          <a:chExt cx="0" cy="0"/>
        </a:xfrm>
      </p:grpSpPr>
      <p:sp>
        <p:nvSpPr>
          <p:cNvPr id="20" name="Google Shape;20;p3"/>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Alice_purple (dark).png" id="21" name="Google Shape;21;p3"/>
          <p:cNvPicPr preferRelativeResize="0"/>
          <p:nvPr/>
        </p:nvPicPr>
        <p:blipFill rotWithShape="1">
          <a:blip r:embed="rId2">
            <a:alphaModFix amt="20000"/>
          </a:blip>
          <a:srcRect b="0" l="0" r="0" t="0"/>
          <a:stretch/>
        </p:blipFill>
        <p:spPr>
          <a:xfrm>
            <a:off x="-1705094" y="886023"/>
            <a:ext cx="12434921" cy="12308164"/>
          </a:xfrm>
          <a:prstGeom prst="rect">
            <a:avLst/>
          </a:prstGeom>
          <a:noFill/>
          <a:ln>
            <a:noFill/>
          </a:ln>
        </p:spPr>
      </p:pic>
      <p:pic>
        <p:nvPicPr>
          <p:cNvPr id="22" name="Google Shape;22;p3"/>
          <p:cNvPicPr preferRelativeResize="0"/>
          <p:nvPr/>
        </p:nvPicPr>
        <p:blipFill rotWithShape="1">
          <a:blip r:embed="rId3">
            <a:alphaModFix/>
          </a:blip>
          <a:srcRect b="0" l="0" r="0" t="0"/>
          <a:stretch/>
        </p:blipFill>
        <p:spPr>
          <a:xfrm>
            <a:off x="11273641" y="2956491"/>
            <a:ext cx="1836718" cy="2409162"/>
          </a:xfrm>
          <a:prstGeom prst="rect">
            <a:avLst/>
          </a:prstGeom>
          <a:noFill/>
          <a:ln>
            <a:noFill/>
          </a:ln>
        </p:spPr>
      </p:pic>
      <p:sp>
        <p:nvSpPr>
          <p:cNvPr id="23" name="Google Shape;23;p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24" name="Google Shape;24;p3"/>
          <p:cNvPicPr preferRelativeResize="0"/>
          <p:nvPr/>
        </p:nvPicPr>
        <p:blipFill rotWithShape="1">
          <a:blip r:embed="rId4">
            <a:alphaModFix amt="20000"/>
          </a:blip>
          <a:srcRect b="0" l="0" r="0" t="0"/>
          <a:stretch/>
        </p:blipFill>
        <p:spPr>
          <a:xfrm rot="5400000">
            <a:off x="18699247" y="10006079"/>
            <a:ext cx="11091648" cy="2824542"/>
          </a:xfrm>
          <a:prstGeom prst="rect">
            <a:avLst/>
          </a:prstGeom>
          <a:noFill/>
          <a:ln>
            <a:noFill/>
          </a:ln>
        </p:spPr>
      </p:pic>
      <p:sp>
        <p:nvSpPr>
          <p:cNvPr id="25" name="Google Shape;25;p3"/>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6" name="Google Shape;2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7" name="Google Shape;27;p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Line - Red" showMasterSp="0">
  <p:cSld name="Title Slide 3 Line - Red">
    <p:spTree>
      <p:nvGrpSpPr>
        <p:cNvPr id="158" name="Shape 158"/>
        <p:cNvGrpSpPr/>
        <p:nvPr/>
      </p:nvGrpSpPr>
      <p:grpSpPr>
        <a:xfrm>
          <a:off x="0" y="0"/>
          <a:ext cx="0" cy="0"/>
          <a:chOff x="0" y="0"/>
          <a:chExt cx="0" cy="0"/>
        </a:xfrm>
      </p:grpSpPr>
      <p:sp>
        <p:nvSpPr>
          <p:cNvPr id="159" name="Google Shape;159;p21"/>
          <p:cNvSpPr/>
          <p:nvPr/>
        </p:nvSpPr>
        <p:spPr>
          <a:xfrm>
            <a:off x="0" y="0"/>
            <a:ext cx="24384001" cy="13716000"/>
          </a:xfrm>
          <a:prstGeom prst="rect">
            <a:avLst/>
          </a:prstGeom>
          <a:solidFill>
            <a:srgbClr val="80011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300"/>
              <a:buFont typeface="Helvetica Neue"/>
              <a:buNone/>
            </a:pPr>
            <a:r>
              <a:t/>
            </a:r>
            <a:endParaRPr b="0" i="0" sz="3300" u="none" cap="none" strike="noStrike">
              <a:solidFill>
                <a:srgbClr val="FFFFFF"/>
              </a:solidFill>
              <a:latin typeface="Helvetica Neue"/>
              <a:ea typeface="Helvetica Neue"/>
              <a:cs typeface="Helvetica Neue"/>
              <a:sym typeface="Helvetica Neue"/>
            </a:endParaRPr>
          </a:p>
        </p:txBody>
      </p:sp>
      <p:pic>
        <p:nvPicPr>
          <p:cNvPr descr="hatter_marron.png" id="160" name="Google Shape;160;p21"/>
          <p:cNvPicPr preferRelativeResize="0"/>
          <p:nvPr/>
        </p:nvPicPr>
        <p:blipFill rotWithShape="1">
          <a:blip r:embed="rId2">
            <a:alphaModFix amt="33000"/>
          </a:blip>
          <a:srcRect b="0" l="0" r="0" t="0"/>
          <a:stretch/>
        </p:blipFill>
        <p:spPr>
          <a:xfrm>
            <a:off x="-1174635" y="1852913"/>
            <a:ext cx="9753601" cy="12445016"/>
          </a:xfrm>
          <a:prstGeom prst="rect">
            <a:avLst/>
          </a:prstGeom>
          <a:noFill/>
          <a:ln>
            <a:noFill/>
          </a:ln>
        </p:spPr>
      </p:pic>
      <p:pic>
        <p:nvPicPr>
          <p:cNvPr descr="Image" id="161" name="Google Shape;161;p21"/>
          <p:cNvPicPr preferRelativeResize="0"/>
          <p:nvPr/>
        </p:nvPicPr>
        <p:blipFill rotWithShape="1">
          <a:blip r:embed="rId3">
            <a:alphaModFix amt="33000"/>
          </a:blip>
          <a:srcRect b="0" l="0" r="0" t="0"/>
          <a:stretch/>
        </p:blipFill>
        <p:spPr>
          <a:xfrm>
            <a:off x="1537233" y="-1043296"/>
            <a:ext cx="8573642" cy="2183320"/>
          </a:xfrm>
          <a:prstGeom prst="rect">
            <a:avLst/>
          </a:prstGeom>
          <a:noFill/>
          <a:ln>
            <a:noFill/>
          </a:ln>
        </p:spPr>
      </p:pic>
      <p:sp>
        <p:nvSpPr>
          <p:cNvPr id="162" name="Google Shape;162;p21"/>
          <p:cNvSpPr txBox="1"/>
          <p:nvPr/>
        </p:nvSpPr>
        <p:spPr>
          <a:xfrm>
            <a:off x="1133797" y="12306300"/>
            <a:ext cx="12700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pic>
        <p:nvPicPr>
          <p:cNvPr descr="Image" id="163" name="Google Shape;163;p21"/>
          <p:cNvPicPr preferRelativeResize="0"/>
          <p:nvPr/>
        </p:nvPicPr>
        <p:blipFill rotWithShape="1">
          <a:blip r:embed="rId5">
            <a:alphaModFix amt="20000"/>
          </a:blip>
          <a:srcRect b="0" l="0" r="0" t="0"/>
          <a:stretch/>
        </p:blipFill>
        <p:spPr>
          <a:xfrm rot="5400000">
            <a:off x="18699247" y="10006079"/>
            <a:ext cx="11091648" cy="2824542"/>
          </a:xfrm>
          <a:prstGeom prst="rect">
            <a:avLst/>
          </a:prstGeom>
          <a:noFill/>
          <a:ln>
            <a:noFill/>
          </a:ln>
        </p:spPr>
      </p:pic>
      <p:pic>
        <p:nvPicPr>
          <p:cNvPr id="164" name="Google Shape;164;p21"/>
          <p:cNvPicPr preferRelativeResize="0"/>
          <p:nvPr/>
        </p:nvPicPr>
        <p:blipFill rotWithShape="1">
          <a:blip r:embed="rId6">
            <a:alphaModFix/>
          </a:blip>
          <a:srcRect b="0" l="0" r="0" t="0"/>
          <a:stretch/>
        </p:blipFill>
        <p:spPr>
          <a:xfrm>
            <a:off x="11273743" y="1910322"/>
            <a:ext cx="1840352" cy="2413929"/>
          </a:xfrm>
          <a:prstGeom prst="rect">
            <a:avLst/>
          </a:prstGeom>
          <a:noFill/>
          <a:ln>
            <a:noFill/>
          </a:ln>
        </p:spPr>
      </p:pic>
      <p:sp>
        <p:nvSpPr>
          <p:cNvPr id="165" name="Google Shape;165;p21"/>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66" name="Google Shape;166;p21"/>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67" name="Google Shape;167;p2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68" name="Google Shape;168;p2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Red" showMasterSp="0">
  <p:cSld name="Section Title - Red">
    <p:spTree>
      <p:nvGrpSpPr>
        <p:cNvPr id="169" name="Shape 169"/>
        <p:cNvGrpSpPr/>
        <p:nvPr/>
      </p:nvGrpSpPr>
      <p:grpSpPr>
        <a:xfrm>
          <a:off x="0" y="0"/>
          <a:ext cx="0" cy="0"/>
          <a:chOff x="0" y="0"/>
          <a:chExt cx="0" cy="0"/>
        </a:xfrm>
      </p:grpSpPr>
      <p:sp>
        <p:nvSpPr>
          <p:cNvPr id="170" name="Google Shape;170;p22"/>
          <p:cNvSpPr/>
          <p:nvPr/>
        </p:nvSpPr>
        <p:spPr>
          <a:xfrm>
            <a:off x="0" y="0"/>
            <a:ext cx="24384001" cy="13716000"/>
          </a:xfrm>
          <a:prstGeom prst="rect">
            <a:avLst/>
          </a:prstGeom>
          <a:solidFill>
            <a:srgbClr val="80011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171" name="Google Shape;171;p22"/>
          <p:cNvPicPr preferRelativeResize="0"/>
          <p:nvPr/>
        </p:nvPicPr>
        <p:blipFill rotWithShape="1">
          <a:blip r:embed="rId2">
            <a:alphaModFix amt="11999"/>
          </a:blip>
          <a:srcRect b="0" l="0" r="0" t="0"/>
          <a:stretch/>
        </p:blipFill>
        <p:spPr>
          <a:xfrm rot="5240720">
            <a:off x="4561588" y="-4024208"/>
            <a:ext cx="2524933" cy="8048416"/>
          </a:xfrm>
          <a:prstGeom prst="rect">
            <a:avLst/>
          </a:prstGeom>
          <a:noFill/>
          <a:ln>
            <a:noFill/>
          </a:ln>
        </p:spPr>
      </p:pic>
      <p:pic>
        <p:nvPicPr>
          <p:cNvPr descr="Image" id="172" name="Google Shape;172;p22"/>
          <p:cNvPicPr preferRelativeResize="0"/>
          <p:nvPr/>
        </p:nvPicPr>
        <p:blipFill rotWithShape="1">
          <a:blip r:embed="rId2">
            <a:alphaModFix amt="11999"/>
          </a:blip>
          <a:srcRect b="0" l="0" r="0" t="0"/>
          <a:stretch/>
        </p:blipFill>
        <p:spPr>
          <a:xfrm rot="-240000">
            <a:off x="-476215" y="6163157"/>
            <a:ext cx="2524933" cy="8048416"/>
          </a:xfrm>
          <a:prstGeom prst="rect">
            <a:avLst/>
          </a:prstGeom>
          <a:noFill/>
          <a:ln>
            <a:noFill/>
          </a:ln>
        </p:spPr>
      </p:pic>
      <p:sp>
        <p:nvSpPr>
          <p:cNvPr id="173" name="Google Shape;173;p22"/>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74" name="Google Shape;174;p22"/>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75" name="Google Shape;175;p22"/>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76" name="Google Shape;176;p2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77" name="Google Shape;177;p2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 Red" showMasterSp="0">
  <p:cSld name="Thank You - Red">
    <p:spTree>
      <p:nvGrpSpPr>
        <p:cNvPr id="178" name="Shape 178"/>
        <p:cNvGrpSpPr/>
        <p:nvPr/>
      </p:nvGrpSpPr>
      <p:grpSpPr>
        <a:xfrm>
          <a:off x="0" y="0"/>
          <a:ext cx="0" cy="0"/>
          <a:chOff x="0" y="0"/>
          <a:chExt cx="0" cy="0"/>
        </a:xfrm>
      </p:grpSpPr>
      <p:sp>
        <p:nvSpPr>
          <p:cNvPr id="179" name="Google Shape;179;p23"/>
          <p:cNvSpPr/>
          <p:nvPr/>
        </p:nvSpPr>
        <p:spPr>
          <a:xfrm>
            <a:off x="0" y="0"/>
            <a:ext cx="24384001" cy="13716000"/>
          </a:xfrm>
          <a:prstGeom prst="rect">
            <a:avLst/>
          </a:prstGeom>
          <a:solidFill>
            <a:srgbClr val="80011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180" name="Google Shape;180;p23"/>
          <p:cNvPicPr preferRelativeResize="0"/>
          <p:nvPr/>
        </p:nvPicPr>
        <p:blipFill rotWithShape="1">
          <a:blip r:embed="rId2">
            <a:alphaModFix amt="11999"/>
          </a:blip>
          <a:srcRect b="0" l="0" r="0" t="0"/>
          <a:stretch/>
        </p:blipFill>
        <p:spPr>
          <a:xfrm rot="5240720">
            <a:off x="4561588" y="-4024208"/>
            <a:ext cx="2524933" cy="8048416"/>
          </a:xfrm>
          <a:prstGeom prst="rect">
            <a:avLst/>
          </a:prstGeom>
          <a:noFill/>
          <a:ln>
            <a:noFill/>
          </a:ln>
        </p:spPr>
      </p:pic>
      <p:pic>
        <p:nvPicPr>
          <p:cNvPr descr="Image" id="181" name="Google Shape;181;p23"/>
          <p:cNvPicPr preferRelativeResize="0"/>
          <p:nvPr/>
        </p:nvPicPr>
        <p:blipFill rotWithShape="1">
          <a:blip r:embed="rId2">
            <a:alphaModFix amt="11999"/>
          </a:blip>
          <a:srcRect b="0" l="0" r="0" t="0"/>
          <a:stretch/>
        </p:blipFill>
        <p:spPr>
          <a:xfrm rot="-240000">
            <a:off x="-476215" y="6163157"/>
            <a:ext cx="2524933" cy="8048416"/>
          </a:xfrm>
          <a:prstGeom prst="rect">
            <a:avLst/>
          </a:prstGeom>
          <a:noFill/>
          <a:ln>
            <a:noFill/>
          </a:ln>
        </p:spPr>
      </p:pic>
      <p:sp>
        <p:nvSpPr>
          <p:cNvPr id="182" name="Google Shape;182;p23"/>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183" name="Google Shape;183;p23"/>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84" name="Google Shape;184;p2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185" name="Google Shape;185;p2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86" name="Google Shape;186;p2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ingle Line- Purple copy 1" showMasterSp="0">
  <p:cSld name="Title Slide Single Line- Purple copy 1">
    <p:spTree>
      <p:nvGrpSpPr>
        <p:cNvPr id="187" name="Shape 187"/>
        <p:cNvGrpSpPr/>
        <p:nvPr/>
      </p:nvGrpSpPr>
      <p:grpSpPr>
        <a:xfrm>
          <a:off x="0" y="0"/>
          <a:ext cx="0" cy="0"/>
          <a:chOff x="0" y="0"/>
          <a:chExt cx="0" cy="0"/>
        </a:xfrm>
      </p:grpSpPr>
      <p:sp>
        <p:nvSpPr>
          <p:cNvPr id="188" name="Google Shape;188;p24"/>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Hatter_blue.png" id="189" name="Google Shape;189;p24"/>
          <p:cNvPicPr preferRelativeResize="0"/>
          <p:nvPr/>
        </p:nvPicPr>
        <p:blipFill rotWithShape="1">
          <a:blip r:embed="rId2">
            <a:alphaModFix amt="33086"/>
          </a:blip>
          <a:srcRect b="0" l="0" r="0" t="0"/>
          <a:stretch/>
        </p:blipFill>
        <p:spPr>
          <a:xfrm flipH="1">
            <a:off x="-1459150" y="2605860"/>
            <a:ext cx="10774621" cy="12111009"/>
          </a:xfrm>
          <a:prstGeom prst="rect">
            <a:avLst/>
          </a:prstGeom>
          <a:noFill/>
          <a:ln>
            <a:noFill/>
          </a:ln>
        </p:spPr>
      </p:pic>
      <p:pic>
        <p:nvPicPr>
          <p:cNvPr descr="Image" id="190" name="Google Shape;190;p24"/>
          <p:cNvPicPr preferRelativeResize="0"/>
          <p:nvPr/>
        </p:nvPicPr>
        <p:blipFill rotWithShape="1">
          <a:blip r:embed="rId3">
            <a:alphaModFix amt="9999"/>
          </a:blip>
          <a:srcRect b="0" l="0" r="0" t="0"/>
          <a:stretch/>
        </p:blipFill>
        <p:spPr>
          <a:xfrm rot="5240720">
            <a:off x="4561588" y="-4024208"/>
            <a:ext cx="2524933" cy="8048416"/>
          </a:xfrm>
          <a:prstGeom prst="rect">
            <a:avLst/>
          </a:prstGeom>
          <a:noFill/>
          <a:ln>
            <a:noFill/>
          </a:ln>
        </p:spPr>
      </p:pic>
      <p:sp>
        <p:nvSpPr>
          <p:cNvPr id="191" name="Google Shape;191;p24"/>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92" name="Google Shape;192;p24"/>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93" name="Google Shape;193;p24"/>
          <p:cNvPicPr preferRelativeResize="0"/>
          <p:nvPr/>
        </p:nvPicPr>
        <p:blipFill rotWithShape="1">
          <a:blip r:embed="rId4">
            <a:alphaModFix amt="20000"/>
          </a:blip>
          <a:srcRect b="0" l="0" r="0" t="0"/>
          <a:stretch/>
        </p:blipFill>
        <p:spPr>
          <a:xfrm rot="5400000">
            <a:off x="18699247" y="10006079"/>
            <a:ext cx="11091648" cy="2824542"/>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11273743" y="3223191"/>
            <a:ext cx="1840352" cy="2413929"/>
          </a:xfrm>
          <a:prstGeom prst="rect">
            <a:avLst/>
          </a:prstGeom>
          <a:noFill/>
          <a:ln>
            <a:noFill/>
          </a:ln>
        </p:spPr>
      </p:pic>
      <p:sp>
        <p:nvSpPr>
          <p:cNvPr id="195" name="Google Shape;195;p2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196" name="Google Shape;196;p2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 logo) - Orange copy" showMasterSp="0">
  <p:cSld name="Title Slide (w/ logo) - Orange copy">
    <p:spTree>
      <p:nvGrpSpPr>
        <p:cNvPr id="197" name="Shape 197"/>
        <p:cNvGrpSpPr/>
        <p:nvPr/>
      </p:nvGrpSpPr>
      <p:grpSpPr>
        <a:xfrm>
          <a:off x="0" y="0"/>
          <a:ext cx="0" cy="0"/>
          <a:chOff x="0" y="0"/>
          <a:chExt cx="0" cy="0"/>
        </a:xfrm>
      </p:grpSpPr>
      <p:sp>
        <p:nvSpPr>
          <p:cNvPr id="198" name="Google Shape;198;p25"/>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Hatter_blue.png" id="199" name="Google Shape;199;p25"/>
          <p:cNvPicPr preferRelativeResize="0"/>
          <p:nvPr/>
        </p:nvPicPr>
        <p:blipFill rotWithShape="1">
          <a:blip r:embed="rId2">
            <a:alphaModFix amt="33086"/>
          </a:blip>
          <a:srcRect b="0" l="0" r="0" t="0"/>
          <a:stretch/>
        </p:blipFill>
        <p:spPr>
          <a:xfrm flipH="1">
            <a:off x="-1459150" y="2605860"/>
            <a:ext cx="10774621" cy="12111009"/>
          </a:xfrm>
          <a:prstGeom prst="rect">
            <a:avLst/>
          </a:prstGeom>
          <a:noFill/>
          <a:ln>
            <a:noFill/>
          </a:ln>
        </p:spPr>
      </p:pic>
      <p:pic>
        <p:nvPicPr>
          <p:cNvPr id="200" name="Google Shape;200;p25"/>
          <p:cNvPicPr preferRelativeResize="0"/>
          <p:nvPr/>
        </p:nvPicPr>
        <p:blipFill rotWithShape="1">
          <a:blip r:embed="rId3">
            <a:alphaModFix/>
          </a:blip>
          <a:srcRect b="0" l="0" r="0" t="0"/>
          <a:stretch/>
        </p:blipFill>
        <p:spPr>
          <a:xfrm>
            <a:off x="11273743" y="2952650"/>
            <a:ext cx="1840352" cy="2413929"/>
          </a:xfrm>
          <a:prstGeom prst="rect">
            <a:avLst/>
          </a:prstGeom>
          <a:noFill/>
          <a:ln>
            <a:noFill/>
          </a:ln>
        </p:spPr>
      </p:pic>
      <p:pic>
        <p:nvPicPr>
          <p:cNvPr descr="Image" id="201" name="Google Shape;201;p25"/>
          <p:cNvPicPr preferRelativeResize="0"/>
          <p:nvPr/>
        </p:nvPicPr>
        <p:blipFill rotWithShape="1">
          <a:blip r:embed="rId4">
            <a:alphaModFix amt="9999"/>
          </a:blip>
          <a:srcRect b="0" l="0" r="0" t="0"/>
          <a:stretch/>
        </p:blipFill>
        <p:spPr>
          <a:xfrm rot="-240000">
            <a:off x="22382733" y="6163157"/>
            <a:ext cx="2524932" cy="8048416"/>
          </a:xfrm>
          <a:prstGeom prst="rect">
            <a:avLst/>
          </a:prstGeom>
          <a:noFill/>
          <a:ln>
            <a:noFill/>
          </a:ln>
        </p:spPr>
      </p:pic>
      <p:sp>
        <p:nvSpPr>
          <p:cNvPr id="202" name="Google Shape;202;p25"/>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5"/>
              </a:rPr>
              <a:t> </a:t>
            </a:r>
            <a:endParaRPr b="0" i="0" sz="1400" u="none" cap="none" strike="noStrike">
              <a:solidFill>
                <a:srgbClr val="000000"/>
              </a:solidFill>
              <a:latin typeface="Arial"/>
              <a:ea typeface="Arial"/>
              <a:cs typeface="Arial"/>
              <a:sym typeface="Arial"/>
            </a:endParaRPr>
          </a:p>
        </p:txBody>
      </p:sp>
      <p:sp>
        <p:nvSpPr>
          <p:cNvPr id="203" name="Google Shape;203;p25"/>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04" name="Google Shape;204;p2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05" name="Google Shape;205;p2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06" name="Google Shape;206;p25"/>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Line - Purple copy 1" showMasterSp="0">
  <p:cSld name="Title Slide 3 Line - Purple copy 1">
    <p:spTree>
      <p:nvGrpSpPr>
        <p:cNvPr id="207" name="Shape 207"/>
        <p:cNvGrpSpPr/>
        <p:nvPr/>
      </p:nvGrpSpPr>
      <p:grpSpPr>
        <a:xfrm>
          <a:off x="0" y="0"/>
          <a:ext cx="0" cy="0"/>
          <a:chOff x="0" y="0"/>
          <a:chExt cx="0" cy="0"/>
        </a:xfrm>
      </p:grpSpPr>
      <p:sp>
        <p:nvSpPr>
          <p:cNvPr id="208" name="Google Shape;208;p26"/>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209" name="Google Shape;209;p26"/>
          <p:cNvPicPr preferRelativeResize="0"/>
          <p:nvPr/>
        </p:nvPicPr>
        <p:blipFill rotWithShape="1">
          <a:blip r:embed="rId2">
            <a:alphaModFix amt="33000"/>
          </a:blip>
          <a:srcRect b="0" l="0" r="0" t="0"/>
          <a:stretch/>
        </p:blipFill>
        <p:spPr>
          <a:xfrm rot="5688933">
            <a:off x="18500593" y="9955627"/>
            <a:ext cx="10700045" cy="2724819"/>
          </a:xfrm>
          <a:prstGeom prst="rect">
            <a:avLst/>
          </a:prstGeom>
          <a:noFill/>
          <a:ln>
            <a:noFill/>
          </a:ln>
        </p:spPr>
      </p:pic>
      <p:pic>
        <p:nvPicPr>
          <p:cNvPr descr="Hatter_blue.png" id="210" name="Google Shape;210;p26"/>
          <p:cNvPicPr preferRelativeResize="0"/>
          <p:nvPr/>
        </p:nvPicPr>
        <p:blipFill rotWithShape="1">
          <a:blip r:embed="rId3">
            <a:alphaModFix amt="33086"/>
          </a:blip>
          <a:srcRect b="0" l="0" r="0" t="0"/>
          <a:stretch/>
        </p:blipFill>
        <p:spPr>
          <a:xfrm flipH="1">
            <a:off x="-1459150" y="2605860"/>
            <a:ext cx="10774621" cy="12111009"/>
          </a:xfrm>
          <a:prstGeom prst="rect">
            <a:avLst/>
          </a:prstGeom>
          <a:noFill/>
          <a:ln>
            <a:noFill/>
          </a:ln>
        </p:spPr>
      </p:pic>
      <p:pic>
        <p:nvPicPr>
          <p:cNvPr id="211" name="Google Shape;211;p26"/>
          <p:cNvPicPr preferRelativeResize="0"/>
          <p:nvPr/>
        </p:nvPicPr>
        <p:blipFill rotWithShape="1">
          <a:blip r:embed="rId4">
            <a:alphaModFix/>
          </a:blip>
          <a:srcRect b="0" l="0" r="0" t="0"/>
          <a:stretch/>
        </p:blipFill>
        <p:spPr>
          <a:xfrm>
            <a:off x="11273743" y="1910322"/>
            <a:ext cx="1840352" cy="2413929"/>
          </a:xfrm>
          <a:prstGeom prst="rect">
            <a:avLst/>
          </a:prstGeom>
          <a:noFill/>
          <a:ln>
            <a:noFill/>
          </a:ln>
        </p:spPr>
      </p:pic>
      <p:sp>
        <p:nvSpPr>
          <p:cNvPr id="212" name="Google Shape;212;p26"/>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13" name="Google Shape;213;p26"/>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14" name="Google Shape;214;p2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15" name="Google Shape;215;p2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Orange copy" showMasterSp="0">
  <p:cSld name="Section Title - Orange copy">
    <p:spTree>
      <p:nvGrpSpPr>
        <p:cNvPr id="216" name="Shape 216"/>
        <p:cNvGrpSpPr/>
        <p:nvPr/>
      </p:nvGrpSpPr>
      <p:grpSpPr>
        <a:xfrm>
          <a:off x="0" y="0"/>
          <a:ext cx="0" cy="0"/>
          <a:chOff x="0" y="0"/>
          <a:chExt cx="0" cy="0"/>
        </a:xfrm>
      </p:grpSpPr>
      <p:sp>
        <p:nvSpPr>
          <p:cNvPr id="217" name="Google Shape;217;p27"/>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18" name="Google Shape;218;p27"/>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pic>
        <p:nvPicPr>
          <p:cNvPr descr="Image" id="219" name="Google Shape;219;p27"/>
          <p:cNvPicPr preferRelativeResize="0"/>
          <p:nvPr/>
        </p:nvPicPr>
        <p:blipFill rotWithShape="1">
          <a:blip r:embed="rId3">
            <a:alphaModFix amt="33000"/>
          </a:blip>
          <a:srcRect b="0" l="0" r="0" t="0"/>
          <a:stretch/>
        </p:blipFill>
        <p:spPr>
          <a:xfrm rot="5688933">
            <a:off x="-5642123" y="9879427"/>
            <a:ext cx="10700046" cy="2724819"/>
          </a:xfrm>
          <a:prstGeom prst="rect">
            <a:avLst/>
          </a:prstGeom>
          <a:noFill/>
          <a:ln>
            <a:noFill/>
          </a:ln>
        </p:spPr>
      </p:pic>
      <p:pic>
        <p:nvPicPr>
          <p:cNvPr descr="Image" id="220" name="Google Shape;220;p27"/>
          <p:cNvPicPr preferRelativeResize="0"/>
          <p:nvPr/>
        </p:nvPicPr>
        <p:blipFill rotWithShape="1">
          <a:blip r:embed="rId3">
            <a:alphaModFix amt="33000"/>
          </a:blip>
          <a:srcRect b="0" l="0" r="0" t="0"/>
          <a:stretch/>
        </p:blipFill>
        <p:spPr>
          <a:xfrm rot="-313130">
            <a:off x="1007162" y="-1362409"/>
            <a:ext cx="10700046" cy="2724818"/>
          </a:xfrm>
          <a:prstGeom prst="rect">
            <a:avLst/>
          </a:prstGeom>
          <a:noFill/>
          <a:ln>
            <a:noFill/>
          </a:ln>
        </p:spPr>
      </p:pic>
      <p:sp>
        <p:nvSpPr>
          <p:cNvPr id="221" name="Google Shape;221;p27"/>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22" name="Google Shape;222;p27"/>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23" name="Google Shape;223;p2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24" name="Google Shape;224;p27"/>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Purple copy 3" showMasterSp="0">
  <p:cSld name="Section Title - Purple copy 3">
    <p:spTree>
      <p:nvGrpSpPr>
        <p:cNvPr id="225" name="Shape 225"/>
        <p:cNvGrpSpPr/>
        <p:nvPr/>
      </p:nvGrpSpPr>
      <p:grpSpPr>
        <a:xfrm>
          <a:off x="0" y="0"/>
          <a:ext cx="0" cy="0"/>
          <a:chOff x="0" y="0"/>
          <a:chExt cx="0" cy="0"/>
        </a:xfrm>
      </p:grpSpPr>
      <p:sp>
        <p:nvSpPr>
          <p:cNvPr id="226" name="Google Shape;226;p28"/>
          <p:cNvSpPr/>
          <p:nvPr/>
        </p:nvSpPr>
        <p:spPr>
          <a:xfrm>
            <a:off x="0" y="0"/>
            <a:ext cx="24384001" cy="13716000"/>
          </a:xfrm>
          <a:prstGeom prst="rect">
            <a:avLst/>
          </a:prstGeom>
          <a:solidFill>
            <a:srgbClr val="0961A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227" name="Google Shape;227;p28"/>
          <p:cNvPicPr preferRelativeResize="0"/>
          <p:nvPr/>
        </p:nvPicPr>
        <p:blipFill rotWithShape="1">
          <a:blip r:embed="rId2">
            <a:alphaModFix amt="33000"/>
          </a:blip>
          <a:srcRect b="0" l="0" r="0" t="0"/>
          <a:stretch/>
        </p:blipFill>
        <p:spPr>
          <a:xfrm rot="5688933">
            <a:off x="-5642123" y="9879427"/>
            <a:ext cx="10700046" cy="2724819"/>
          </a:xfrm>
          <a:prstGeom prst="rect">
            <a:avLst/>
          </a:prstGeom>
          <a:noFill/>
          <a:ln>
            <a:noFill/>
          </a:ln>
        </p:spPr>
      </p:pic>
      <p:pic>
        <p:nvPicPr>
          <p:cNvPr descr="Image" id="228" name="Google Shape;228;p28"/>
          <p:cNvPicPr preferRelativeResize="0"/>
          <p:nvPr/>
        </p:nvPicPr>
        <p:blipFill rotWithShape="1">
          <a:blip r:embed="rId2">
            <a:alphaModFix amt="33000"/>
          </a:blip>
          <a:srcRect b="0" l="0" r="0" t="0"/>
          <a:stretch/>
        </p:blipFill>
        <p:spPr>
          <a:xfrm rot="-313130">
            <a:off x="1007162" y="-1362409"/>
            <a:ext cx="10700046" cy="2724818"/>
          </a:xfrm>
          <a:prstGeom prst="rect">
            <a:avLst/>
          </a:prstGeom>
          <a:noFill/>
          <a:ln>
            <a:noFill/>
          </a:ln>
        </p:spPr>
      </p:pic>
      <p:sp>
        <p:nvSpPr>
          <p:cNvPr id="229" name="Google Shape;229;p28"/>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230" name="Google Shape;230;p28"/>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31" name="Google Shape;231;p28"/>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32" name="Google Shape;232;p2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33" name="Google Shape;233;p28"/>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ingle Line- Pink" showMasterSp="0">
  <p:cSld name="Title Slide Single Line- Pink">
    <p:spTree>
      <p:nvGrpSpPr>
        <p:cNvPr id="234" name="Shape 234"/>
        <p:cNvGrpSpPr/>
        <p:nvPr/>
      </p:nvGrpSpPr>
      <p:grpSpPr>
        <a:xfrm>
          <a:off x="0" y="0"/>
          <a:ext cx="0" cy="0"/>
          <a:chOff x="0" y="0"/>
          <a:chExt cx="0" cy="0"/>
        </a:xfrm>
      </p:grpSpPr>
      <p:sp>
        <p:nvSpPr>
          <p:cNvPr id="235" name="Google Shape;235;p29"/>
          <p:cNvSpPr/>
          <p:nvPr/>
        </p:nvSpPr>
        <p:spPr>
          <a:xfrm>
            <a:off x="0" y="0"/>
            <a:ext cx="24384001" cy="13716000"/>
          </a:xfrm>
          <a:prstGeom prst="rect">
            <a:avLst/>
          </a:prstGeom>
          <a:solidFill>
            <a:srgbClr val="FF6EB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EBE"/>
              </a:buClr>
              <a:buSzPts val="3200"/>
              <a:buFont typeface="Helvetica Neue"/>
              <a:buNone/>
            </a:pPr>
            <a:r>
              <a:t/>
            </a:r>
            <a:endParaRPr b="0" i="0" sz="3200" u="none" cap="none" strike="noStrike">
              <a:solidFill>
                <a:srgbClr val="FF6EBE"/>
              </a:solidFill>
              <a:latin typeface="Helvetica Neue"/>
              <a:ea typeface="Helvetica Neue"/>
              <a:cs typeface="Helvetica Neue"/>
              <a:sym typeface="Helvetica Neue"/>
            </a:endParaRPr>
          </a:p>
        </p:txBody>
      </p:sp>
      <p:pic>
        <p:nvPicPr>
          <p:cNvPr descr="Image" id="236" name="Google Shape;236;p29"/>
          <p:cNvPicPr preferRelativeResize="0"/>
          <p:nvPr/>
        </p:nvPicPr>
        <p:blipFill rotWithShape="1">
          <a:blip r:embed="rId2">
            <a:alphaModFix amt="12182"/>
          </a:blip>
          <a:srcRect b="0" l="0" r="0" t="0"/>
          <a:stretch/>
        </p:blipFill>
        <p:spPr>
          <a:xfrm>
            <a:off x="-4641026" y="5562292"/>
            <a:ext cx="15258474" cy="6781546"/>
          </a:xfrm>
          <a:prstGeom prst="rect">
            <a:avLst/>
          </a:prstGeom>
          <a:noFill/>
          <a:ln>
            <a:noFill/>
          </a:ln>
        </p:spPr>
      </p:pic>
      <p:sp>
        <p:nvSpPr>
          <p:cNvPr id="237" name="Google Shape;237;p29"/>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38" name="Google Shape;238;p29"/>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239" name="Google Shape;239;p29"/>
          <p:cNvPicPr preferRelativeResize="0"/>
          <p:nvPr/>
        </p:nvPicPr>
        <p:blipFill rotWithShape="1">
          <a:blip r:embed="rId3">
            <a:alphaModFix amt="11999"/>
          </a:blip>
          <a:srcRect b="0" l="0" r="0" t="0"/>
          <a:stretch/>
        </p:blipFill>
        <p:spPr>
          <a:xfrm>
            <a:off x="-4238843" y="-1477509"/>
            <a:ext cx="11091647" cy="2824542"/>
          </a:xfrm>
          <a:prstGeom prst="rect">
            <a:avLst/>
          </a:prstGeom>
          <a:noFill/>
          <a:ln>
            <a:noFill/>
          </a:ln>
        </p:spPr>
      </p:pic>
      <p:pic>
        <p:nvPicPr>
          <p:cNvPr descr="Image" id="240" name="Google Shape;240;p29"/>
          <p:cNvPicPr preferRelativeResize="0"/>
          <p:nvPr/>
        </p:nvPicPr>
        <p:blipFill rotWithShape="1">
          <a:blip r:embed="rId3">
            <a:alphaModFix amt="11999"/>
          </a:blip>
          <a:srcRect b="0" l="0" r="0" t="0"/>
          <a:stretch/>
        </p:blipFill>
        <p:spPr>
          <a:xfrm>
            <a:off x="17325756" y="-1684518"/>
            <a:ext cx="11091648" cy="2824542"/>
          </a:xfrm>
          <a:prstGeom prst="rect">
            <a:avLst/>
          </a:prstGeom>
          <a:noFill/>
          <a:ln>
            <a:noFill/>
          </a:ln>
        </p:spPr>
      </p:pic>
      <p:pic>
        <p:nvPicPr>
          <p:cNvPr id="241" name="Google Shape;241;p29"/>
          <p:cNvPicPr preferRelativeResize="0"/>
          <p:nvPr/>
        </p:nvPicPr>
        <p:blipFill rotWithShape="1">
          <a:blip r:embed="rId4">
            <a:alphaModFix/>
          </a:blip>
          <a:srcRect b="0" l="0" r="0" t="0"/>
          <a:stretch/>
        </p:blipFill>
        <p:spPr>
          <a:xfrm>
            <a:off x="11273743" y="3223191"/>
            <a:ext cx="1840352" cy="2413929"/>
          </a:xfrm>
          <a:prstGeom prst="rect">
            <a:avLst/>
          </a:prstGeom>
          <a:noFill/>
          <a:ln>
            <a:noFill/>
          </a:ln>
        </p:spPr>
      </p:pic>
      <p:sp>
        <p:nvSpPr>
          <p:cNvPr id="242" name="Google Shape;242;p2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43" name="Google Shape;243;p29"/>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582459"/>
                </a:solidFill>
                <a:latin typeface="Poppins"/>
                <a:ea typeface="Poppins"/>
                <a:cs typeface="Poppins"/>
                <a:sym typeface="Poppins"/>
              </a:rPr>
              <a:t>MidCamp /*Midwest Drupal Camp*/ 2020</a:t>
            </a:r>
            <a:endParaRPr b="0" i="0" sz="1400" u="none" cap="none" strike="noStrike">
              <a:solidFill>
                <a:srgbClr val="582459"/>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Linje - Pink" showMasterSp="0">
  <p:cSld name="Title Slide 2 Linje - Pink">
    <p:spTree>
      <p:nvGrpSpPr>
        <p:cNvPr id="244" name="Shape 244"/>
        <p:cNvGrpSpPr/>
        <p:nvPr/>
      </p:nvGrpSpPr>
      <p:grpSpPr>
        <a:xfrm>
          <a:off x="0" y="0"/>
          <a:ext cx="0" cy="0"/>
          <a:chOff x="0" y="0"/>
          <a:chExt cx="0" cy="0"/>
        </a:xfrm>
      </p:grpSpPr>
      <p:sp>
        <p:nvSpPr>
          <p:cNvPr id="245" name="Google Shape;245;p30"/>
          <p:cNvSpPr/>
          <p:nvPr/>
        </p:nvSpPr>
        <p:spPr>
          <a:xfrm>
            <a:off x="0" y="0"/>
            <a:ext cx="24384001" cy="13716000"/>
          </a:xfrm>
          <a:prstGeom prst="rect">
            <a:avLst/>
          </a:prstGeom>
          <a:solidFill>
            <a:srgbClr val="FF6EB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EBE"/>
              </a:buClr>
              <a:buSzPts val="3200"/>
              <a:buFont typeface="Helvetica Neue"/>
              <a:buNone/>
            </a:pPr>
            <a:r>
              <a:t/>
            </a:r>
            <a:endParaRPr b="0" i="0" sz="3200" u="none" cap="none" strike="noStrike">
              <a:solidFill>
                <a:srgbClr val="FF6EBE"/>
              </a:solidFill>
              <a:latin typeface="Helvetica Neue"/>
              <a:ea typeface="Helvetica Neue"/>
              <a:cs typeface="Helvetica Neue"/>
              <a:sym typeface="Helvetica Neue"/>
            </a:endParaRPr>
          </a:p>
        </p:txBody>
      </p:sp>
      <p:pic>
        <p:nvPicPr>
          <p:cNvPr descr="Image" id="246" name="Google Shape;246;p30"/>
          <p:cNvPicPr preferRelativeResize="0"/>
          <p:nvPr/>
        </p:nvPicPr>
        <p:blipFill rotWithShape="1">
          <a:blip r:embed="rId2">
            <a:alphaModFix amt="12182"/>
          </a:blip>
          <a:srcRect b="0" l="0" r="0" t="0"/>
          <a:stretch/>
        </p:blipFill>
        <p:spPr>
          <a:xfrm>
            <a:off x="-4641026" y="5562292"/>
            <a:ext cx="15258474" cy="6781546"/>
          </a:xfrm>
          <a:prstGeom prst="rect">
            <a:avLst/>
          </a:prstGeom>
          <a:noFill/>
          <a:ln>
            <a:noFill/>
          </a:ln>
        </p:spPr>
      </p:pic>
      <p:pic>
        <p:nvPicPr>
          <p:cNvPr descr="Image" id="247" name="Google Shape;247;p30"/>
          <p:cNvPicPr preferRelativeResize="0"/>
          <p:nvPr/>
        </p:nvPicPr>
        <p:blipFill rotWithShape="1">
          <a:blip r:embed="rId3">
            <a:alphaModFix amt="11999"/>
          </a:blip>
          <a:srcRect b="0" l="0" r="0" t="0"/>
          <a:stretch/>
        </p:blipFill>
        <p:spPr>
          <a:xfrm>
            <a:off x="-4238843" y="-1477509"/>
            <a:ext cx="11091647" cy="2824542"/>
          </a:xfrm>
          <a:prstGeom prst="rect">
            <a:avLst/>
          </a:prstGeom>
          <a:noFill/>
          <a:ln>
            <a:noFill/>
          </a:ln>
        </p:spPr>
      </p:pic>
      <p:pic>
        <p:nvPicPr>
          <p:cNvPr descr="Image" id="248" name="Google Shape;248;p30"/>
          <p:cNvPicPr preferRelativeResize="0"/>
          <p:nvPr/>
        </p:nvPicPr>
        <p:blipFill rotWithShape="1">
          <a:blip r:embed="rId3">
            <a:alphaModFix amt="11999"/>
          </a:blip>
          <a:srcRect b="0" l="0" r="0" t="0"/>
          <a:stretch/>
        </p:blipFill>
        <p:spPr>
          <a:xfrm>
            <a:off x="17325756" y="-1684518"/>
            <a:ext cx="11091648" cy="2824542"/>
          </a:xfrm>
          <a:prstGeom prst="rect">
            <a:avLst/>
          </a:prstGeom>
          <a:noFill/>
          <a:ln>
            <a:noFill/>
          </a:ln>
        </p:spPr>
      </p:pic>
      <p:sp>
        <p:nvSpPr>
          <p:cNvPr id="249" name="Google Shape;249;p30"/>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250" name="Google Shape;250;p30"/>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51" name="Google Shape;251;p30"/>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id="252" name="Google Shape;252;p30"/>
          <p:cNvPicPr preferRelativeResize="0"/>
          <p:nvPr/>
        </p:nvPicPr>
        <p:blipFill rotWithShape="1">
          <a:blip r:embed="rId5">
            <a:alphaModFix/>
          </a:blip>
          <a:srcRect b="0" l="0" r="0" t="0"/>
          <a:stretch/>
        </p:blipFill>
        <p:spPr>
          <a:xfrm>
            <a:off x="11271824" y="2951722"/>
            <a:ext cx="1840352" cy="2413929"/>
          </a:xfrm>
          <a:prstGeom prst="rect">
            <a:avLst/>
          </a:prstGeom>
          <a:noFill/>
          <a:ln>
            <a:noFill/>
          </a:ln>
        </p:spPr>
      </p:pic>
      <p:sp>
        <p:nvSpPr>
          <p:cNvPr id="253" name="Google Shape;253;p3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54" name="Google Shape;254;p30"/>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582459"/>
                </a:solidFill>
                <a:latin typeface="Poppins"/>
                <a:ea typeface="Poppins"/>
                <a:cs typeface="Poppins"/>
                <a:sym typeface="Poppins"/>
              </a:rPr>
              <a:t>MidCamp /*Midwest Drupal Camp*/ 2020</a:t>
            </a:r>
            <a:endParaRPr b="0" i="0" sz="1400" u="none" cap="none" strike="noStrike">
              <a:solidFill>
                <a:srgbClr val="582459"/>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Line - Purple" showMasterSp="0">
  <p:cSld name="Title Slide 3 Line - Purple">
    <p:spTree>
      <p:nvGrpSpPr>
        <p:cNvPr id="28" name="Shape 28"/>
        <p:cNvGrpSpPr/>
        <p:nvPr/>
      </p:nvGrpSpPr>
      <p:grpSpPr>
        <a:xfrm>
          <a:off x="0" y="0"/>
          <a:ext cx="0" cy="0"/>
          <a:chOff x="0" y="0"/>
          <a:chExt cx="0" cy="0"/>
        </a:xfrm>
      </p:grpSpPr>
      <p:sp>
        <p:nvSpPr>
          <p:cNvPr id="29" name="Google Shape;29;p4"/>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Alice_purple (dark).png" id="30" name="Google Shape;30;p4"/>
          <p:cNvPicPr preferRelativeResize="0"/>
          <p:nvPr/>
        </p:nvPicPr>
        <p:blipFill rotWithShape="1">
          <a:blip r:embed="rId2">
            <a:alphaModFix amt="20000"/>
          </a:blip>
          <a:srcRect b="0" l="0" r="0" t="0"/>
          <a:stretch/>
        </p:blipFill>
        <p:spPr>
          <a:xfrm>
            <a:off x="-1705094" y="886023"/>
            <a:ext cx="12434921" cy="12308164"/>
          </a:xfrm>
          <a:prstGeom prst="rect">
            <a:avLst/>
          </a:prstGeom>
          <a:noFill/>
          <a:ln>
            <a:noFill/>
          </a:ln>
        </p:spPr>
      </p:pic>
      <p:pic>
        <p:nvPicPr>
          <p:cNvPr id="31" name="Google Shape;31;p4"/>
          <p:cNvPicPr preferRelativeResize="0"/>
          <p:nvPr/>
        </p:nvPicPr>
        <p:blipFill rotWithShape="1">
          <a:blip r:embed="rId3">
            <a:alphaModFix/>
          </a:blip>
          <a:srcRect b="0" l="0" r="0" t="0"/>
          <a:stretch/>
        </p:blipFill>
        <p:spPr>
          <a:xfrm>
            <a:off x="11273641" y="1915091"/>
            <a:ext cx="1836718" cy="2409162"/>
          </a:xfrm>
          <a:prstGeom prst="rect">
            <a:avLst/>
          </a:prstGeom>
          <a:noFill/>
          <a:ln>
            <a:noFill/>
          </a:ln>
        </p:spPr>
      </p:pic>
      <p:sp>
        <p:nvSpPr>
          <p:cNvPr id="32" name="Google Shape;32;p4"/>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33" name="Google Shape;33;p4"/>
          <p:cNvPicPr preferRelativeResize="0"/>
          <p:nvPr/>
        </p:nvPicPr>
        <p:blipFill rotWithShape="1">
          <a:blip r:embed="rId4">
            <a:alphaModFix amt="20000"/>
          </a:blip>
          <a:srcRect b="0" l="0" r="0" t="0"/>
          <a:stretch/>
        </p:blipFill>
        <p:spPr>
          <a:xfrm rot="5400000">
            <a:off x="18699247" y="10006079"/>
            <a:ext cx="11091648" cy="2824542"/>
          </a:xfrm>
          <a:prstGeom prst="rect">
            <a:avLst/>
          </a:prstGeom>
          <a:noFill/>
          <a:ln>
            <a:noFill/>
          </a:ln>
        </p:spPr>
      </p:pic>
      <p:sp>
        <p:nvSpPr>
          <p:cNvPr id="34" name="Google Shape;34;p4"/>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35" name="Google Shape;35;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36" name="Google Shape;36;p4"/>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Line - Pink" showMasterSp="0">
  <p:cSld name="Title Slide 3 Line - Pink">
    <p:spTree>
      <p:nvGrpSpPr>
        <p:cNvPr id="255" name="Shape 255"/>
        <p:cNvGrpSpPr/>
        <p:nvPr/>
      </p:nvGrpSpPr>
      <p:grpSpPr>
        <a:xfrm>
          <a:off x="0" y="0"/>
          <a:ext cx="0" cy="0"/>
          <a:chOff x="0" y="0"/>
          <a:chExt cx="0" cy="0"/>
        </a:xfrm>
      </p:grpSpPr>
      <p:sp>
        <p:nvSpPr>
          <p:cNvPr id="256" name="Google Shape;256;p31"/>
          <p:cNvSpPr/>
          <p:nvPr/>
        </p:nvSpPr>
        <p:spPr>
          <a:xfrm>
            <a:off x="0" y="0"/>
            <a:ext cx="24384001" cy="13716000"/>
          </a:xfrm>
          <a:prstGeom prst="rect">
            <a:avLst/>
          </a:prstGeom>
          <a:solidFill>
            <a:srgbClr val="FF6EB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EBE"/>
              </a:buClr>
              <a:buSzPts val="3200"/>
              <a:buFont typeface="Helvetica Neue"/>
              <a:buNone/>
            </a:pPr>
            <a:r>
              <a:t/>
            </a:r>
            <a:endParaRPr b="0" i="0" sz="3200" u="none" cap="none" strike="noStrike">
              <a:solidFill>
                <a:srgbClr val="FF6EBE"/>
              </a:solidFill>
              <a:latin typeface="Helvetica Neue"/>
              <a:ea typeface="Helvetica Neue"/>
              <a:cs typeface="Helvetica Neue"/>
              <a:sym typeface="Helvetica Neue"/>
            </a:endParaRPr>
          </a:p>
        </p:txBody>
      </p:sp>
      <p:pic>
        <p:nvPicPr>
          <p:cNvPr descr="Image" id="257" name="Google Shape;257;p31"/>
          <p:cNvPicPr preferRelativeResize="0"/>
          <p:nvPr/>
        </p:nvPicPr>
        <p:blipFill rotWithShape="1">
          <a:blip r:embed="rId2">
            <a:alphaModFix amt="12182"/>
          </a:blip>
          <a:srcRect b="0" l="0" r="0" t="0"/>
          <a:stretch/>
        </p:blipFill>
        <p:spPr>
          <a:xfrm>
            <a:off x="-4641026" y="5562292"/>
            <a:ext cx="15258474" cy="6781546"/>
          </a:xfrm>
          <a:prstGeom prst="rect">
            <a:avLst/>
          </a:prstGeom>
          <a:noFill/>
          <a:ln>
            <a:noFill/>
          </a:ln>
        </p:spPr>
      </p:pic>
      <p:pic>
        <p:nvPicPr>
          <p:cNvPr descr="Image" id="258" name="Google Shape;258;p31"/>
          <p:cNvPicPr preferRelativeResize="0"/>
          <p:nvPr/>
        </p:nvPicPr>
        <p:blipFill rotWithShape="1">
          <a:blip r:embed="rId3">
            <a:alphaModFix amt="11999"/>
          </a:blip>
          <a:srcRect b="0" l="0" r="0" t="0"/>
          <a:stretch/>
        </p:blipFill>
        <p:spPr>
          <a:xfrm>
            <a:off x="-4238843" y="-1477509"/>
            <a:ext cx="11091647" cy="2824542"/>
          </a:xfrm>
          <a:prstGeom prst="rect">
            <a:avLst/>
          </a:prstGeom>
          <a:noFill/>
          <a:ln>
            <a:noFill/>
          </a:ln>
        </p:spPr>
      </p:pic>
      <p:pic>
        <p:nvPicPr>
          <p:cNvPr descr="Image" id="259" name="Google Shape;259;p31"/>
          <p:cNvPicPr preferRelativeResize="0"/>
          <p:nvPr/>
        </p:nvPicPr>
        <p:blipFill rotWithShape="1">
          <a:blip r:embed="rId3">
            <a:alphaModFix amt="11999"/>
          </a:blip>
          <a:srcRect b="0" l="0" r="0" t="0"/>
          <a:stretch/>
        </p:blipFill>
        <p:spPr>
          <a:xfrm>
            <a:off x="17325756" y="-1684518"/>
            <a:ext cx="11091648" cy="2824542"/>
          </a:xfrm>
          <a:prstGeom prst="rect">
            <a:avLst/>
          </a:prstGeom>
          <a:noFill/>
          <a:ln>
            <a:noFill/>
          </a:ln>
        </p:spPr>
      </p:pic>
      <p:sp>
        <p:nvSpPr>
          <p:cNvPr id="260" name="Google Shape;260;p31"/>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61" name="Google Shape;261;p31"/>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id="262" name="Google Shape;262;p31"/>
          <p:cNvPicPr preferRelativeResize="0"/>
          <p:nvPr/>
        </p:nvPicPr>
        <p:blipFill rotWithShape="1">
          <a:blip r:embed="rId4">
            <a:alphaModFix/>
          </a:blip>
          <a:srcRect b="0" l="0" r="0" t="0"/>
          <a:stretch/>
        </p:blipFill>
        <p:spPr>
          <a:xfrm>
            <a:off x="11271824" y="1910322"/>
            <a:ext cx="1840352" cy="2413929"/>
          </a:xfrm>
          <a:prstGeom prst="rect">
            <a:avLst/>
          </a:prstGeom>
          <a:noFill/>
          <a:ln>
            <a:noFill/>
          </a:ln>
        </p:spPr>
      </p:pic>
      <p:sp>
        <p:nvSpPr>
          <p:cNvPr id="263" name="Google Shape;263;p3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64" name="Google Shape;264;p3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582459"/>
                </a:solidFill>
                <a:latin typeface="Poppins"/>
                <a:ea typeface="Poppins"/>
                <a:cs typeface="Poppins"/>
                <a:sym typeface="Poppins"/>
              </a:rPr>
              <a:t>MidCamp /*Midwest Drupal Camp*/ 2020</a:t>
            </a:r>
            <a:endParaRPr b="0" i="0" sz="1400" u="none" cap="none" strike="noStrike">
              <a:solidFill>
                <a:srgbClr val="582459"/>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Pink" showMasterSp="0">
  <p:cSld name="Section Title - Pink">
    <p:spTree>
      <p:nvGrpSpPr>
        <p:cNvPr id="265" name="Shape 265"/>
        <p:cNvGrpSpPr/>
        <p:nvPr/>
      </p:nvGrpSpPr>
      <p:grpSpPr>
        <a:xfrm>
          <a:off x="0" y="0"/>
          <a:ext cx="0" cy="0"/>
          <a:chOff x="0" y="0"/>
          <a:chExt cx="0" cy="0"/>
        </a:xfrm>
      </p:grpSpPr>
      <p:sp>
        <p:nvSpPr>
          <p:cNvPr id="266" name="Google Shape;266;p32"/>
          <p:cNvSpPr/>
          <p:nvPr/>
        </p:nvSpPr>
        <p:spPr>
          <a:xfrm>
            <a:off x="0" y="0"/>
            <a:ext cx="24384001" cy="13716000"/>
          </a:xfrm>
          <a:prstGeom prst="rect">
            <a:avLst/>
          </a:prstGeom>
          <a:solidFill>
            <a:srgbClr val="FF6EB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EBE"/>
              </a:buClr>
              <a:buSzPts val="3200"/>
              <a:buFont typeface="Helvetica Neue"/>
              <a:buNone/>
            </a:pPr>
            <a:r>
              <a:t/>
            </a:r>
            <a:endParaRPr b="0" i="0" sz="3200" u="none" cap="none" strike="noStrike">
              <a:solidFill>
                <a:srgbClr val="FF6EBE"/>
              </a:solidFill>
              <a:latin typeface="Helvetica Neue"/>
              <a:ea typeface="Helvetica Neue"/>
              <a:cs typeface="Helvetica Neue"/>
              <a:sym typeface="Helvetica Neue"/>
            </a:endParaRPr>
          </a:p>
        </p:txBody>
      </p:sp>
      <p:sp>
        <p:nvSpPr>
          <p:cNvPr id="267" name="Google Shape;267;p32"/>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268" name="Google Shape;268;p32"/>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69" name="Google Shape;269;p32"/>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270" name="Google Shape;270;p32"/>
          <p:cNvPicPr preferRelativeResize="0"/>
          <p:nvPr/>
        </p:nvPicPr>
        <p:blipFill rotWithShape="1">
          <a:blip r:embed="rId3">
            <a:alphaModFix amt="11999"/>
          </a:blip>
          <a:srcRect b="0" l="0" r="0" t="0"/>
          <a:stretch/>
        </p:blipFill>
        <p:spPr>
          <a:xfrm>
            <a:off x="-4238843" y="-1477509"/>
            <a:ext cx="11091647" cy="2824542"/>
          </a:xfrm>
          <a:prstGeom prst="rect">
            <a:avLst/>
          </a:prstGeom>
          <a:noFill/>
          <a:ln>
            <a:noFill/>
          </a:ln>
        </p:spPr>
      </p:pic>
      <p:pic>
        <p:nvPicPr>
          <p:cNvPr descr="Image" id="271" name="Google Shape;271;p32"/>
          <p:cNvPicPr preferRelativeResize="0"/>
          <p:nvPr/>
        </p:nvPicPr>
        <p:blipFill rotWithShape="1">
          <a:blip r:embed="rId3">
            <a:alphaModFix amt="11999"/>
          </a:blip>
          <a:srcRect b="0" l="0" r="0" t="0"/>
          <a:stretch/>
        </p:blipFill>
        <p:spPr>
          <a:xfrm>
            <a:off x="17325756" y="-1684518"/>
            <a:ext cx="11091648" cy="2824542"/>
          </a:xfrm>
          <a:prstGeom prst="rect">
            <a:avLst/>
          </a:prstGeom>
          <a:noFill/>
          <a:ln>
            <a:noFill/>
          </a:ln>
        </p:spPr>
      </p:pic>
      <p:sp>
        <p:nvSpPr>
          <p:cNvPr id="272" name="Google Shape;272;p3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73" name="Google Shape;273;p32"/>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582459"/>
                </a:solidFill>
                <a:latin typeface="Poppins"/>
                <a:ea typeface="Poppins"/>
                <a:cs typeface="Poppins"/>
                <a:sym typeface="Poppins"/>
              </a:rPr>
              <a:t>MidCamp /*Midwest Drupal Camp*/ 2020</a:t>
            </a:r>
            <a:endParaRPr b="0" i="0" sz="1400" u="none" cap="none" strike="noStrike">
              <a:solidFill>
                <a:srgbClr val="582459"/>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Pink" showMasterSp="0">
  <p:cSld name="Section Title - Pink 2">
    <p:spTree>
      <p:nvGrpSpPr>
        <p:cNvPr id="274" name="Shape 274"/>
        <p:cNvGrpSpPr/>
        <p:nvPr/>
      </p:nvGrpSpPr>
      <p:grpSpPr>
        <a:xfrm>
          <a:off x="0" y="0"/>
          <a:ext cx="0" cy="0"/>
          <a:chOff x="0" y="0"/>
          <a:chExt cx="0" cy="0"/>
        </a:xfrm>
      </p:grpSpPr>
      <p:sp>
        <p:nvSpPr>
          <p:cNvPr id="275" name="Google Shape;275;p33"/>
          <p:cNvSpPr/>
          <p:nvPr/>
        </p:nvSpPr>
        <p:spPr>
          <a:xfrm>
            <a:off x="0" y="0"/>
            <a:ext cx="24384001" cy="13716000"/>
          </a:xfrm>
          <a:prstGeom prst="rect">
            <a:avLst/>
          </a:prstGeom>
          <a:solidFill>
            <a:srgbClr val="FF6EB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6EBE"/>
              </a:buClr>
              <a:buSzPts val="3200"/>
              <a:buFont typeface="Helvetica Neue"/>
              <a:buNone/>
            </a:pPr>
            <a:r>
              <a:t/>
            </a:r>
            <a:endParaRPr b="0" i="0" sz="3200" u="none" cap="none" strike="noStrike">
              <a:solidFill>
                <a:srgbClr val="FF6EBE"/>
              </a:solidFill>
              <a:latin typeface="Helvetica Neue"/>
              <a:ea typeface="Helvetica Neue"/>
              <a:cs typeface="Helvetica Neue"/>
              <a:sym typeface="Helvetica Neue"/>
            </a:endParaRPr>
          </a:p>
        </p:txBody>
      </p:sp>
      <p:pic>
        <p:nvPicPr>
          <p:cNvPr descr="Image" id="276" name="Google Shape;276;p33"/>
          <p:cNvPicPr preferRelativeResize="0"/>
          <p:nvPr/>
        </p:nvPicPr>
        <p:blipFill rotWithShape="1">
          <a:blip r:embed="rId2">
            <a:alphaModFix amt="11999"/>
          </a:blip>
          <a:srcRect b="0" l="0" r="0" t="0"/>
          <a:stretch/>
        </p:blipFill>
        <p:spPr>
          <a:xfrm>
            <a:off x="-4238843" y="-1477509"/>
            <a:ext cx="11091647" cy="2824542"/>
          </a:xfrm>
          <a:prstGeom prst="rect">
            <a:avLst/>
          </a:prstGeom>
          <a:noFill/>
          <a:ln>
            <a:noFill/>
          </a:ln>
        </p:spPr>
      </p:pic>
      <p:pic>
        <p:nvPicPr>
          <p:cNvPr descr="Image" id="277" name="Google Shape;277;p33"/>
          <p:cNvPicPr preferRelativeResize="0"/>
          <p:nvPr/>
        </p:nvPicPr>
        <p:blipFill rotWithShape="1">
          <a:blip r:embed="rId2">
            <a:alphaModFix amt="11999"/>
          </a:blip>
          <a:srcRect b="0" l="0" r="0" t="0"/>
          <a:stretch/>
        </p:blipFill>
        <p:spPr>
          <a:xfrm>
            <a:off x="17325756" y="-1684518"/>
            <a:ext cx="11091648" cy="2824542"/>
          </a:xfrm>
          <a:prstGeom prst="rect">
            <a:avLst/>
          </a:prstGeom>
          <a:noFill/>
          <a:ln>
            <a:noFill/>
          </a:ln>
        </p:spPr>
      </p:pic>
      <p:sp>
        <p:nvSpPr>
          <p:cNvPr id="278" name="Google Shape;278;p33"/>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279" name="Google Shape;279;p33"/>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280" name="Google Shape;280;p33"/>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582459"/>
              </a:buClr>
              <a:buSzPts val="2000"/>
              <a:buFont typeface="Poppins"/>
              <a:buNone/>
            </a:pPr>
            <a:r>
              <a:rPr b="0" i="0" lang="en-US" sz="2000" u="none" cap="none" strike="noStrike">
                <a:solidFill>
                  <a:srgbClr val="582459"/>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281" name="Google Shape;281;p3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282" name="Google Shape;282;p33"/>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582459"/>
                </a:solidFill>
                <a:latin typeface="Poppins"/>
                <a:ea typeface="Poppins"/>
                <a:cs typeface="Poppins"/>
                <a:sym typeface="Poppins"/>
              </a:rPr>
              <a:t>MidCamp /*Midwest Drupal Camp*/ 2020</a:t>
            </a:r>
            <a:endParaRPr b="0" i="0" sz="1400" u="none" cap="none" strike="noStrike">
              <a:solidFill>
                <a:srgbClr val="582459"/>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o Slide" showMasterSp="0">
  <p:cSld name="Bio Slide">
    <p:spTree>
      <p:nvGrpSpPr>
        <p:cNvPr id="37" name="Shape 37"/>
        <p:cNvGrpSpPr/>
        <p:nvPr/>
      </p:nvGrpSpPr>
      <p:grpSpPr>
        <a:xfrm>
          <a:off x="0" y="0"/>
          <a:ext cx="0" cy="0"/>
          <a:chOff x="0" y="0"/>
          <a:chExt cx="0" cy="0"/>
        </a:xfrm>
      </p:grpSpPr>
      <p:sp>
        <p:nvSpPr>
          <p:cNvPr id="38" name="Google Shape;38;p5"/>
          <p:cNvSpPr txBox="1"/>
          <p:nvPr/>
        </p:nvSpPr>
        <p:spPr>
          <a:xfrm>
            <a:off x="9615043" y="12306300"/>
            <a:ext cx="5153915"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2019</a:t>
            </a:r>
            <a:endParaRPr b="0" i="0" sz="1400" u="none" cap="none" strike="noStrike">
              <a:solidFill>
                <a:srgbClr val="000000"/>
              </a:solidFill>
              <a:latin typeface="Arial"/>
              <a:ea typeface="Arial"/>
              <a:cs typeface="Arial"/>
              <a:sym typeface="Arial"/>
            </a:endParaRPr>
          </a:p>
        </p:txBody>
      </p:sp>
      <p:sp>
        <p:nvSpPr>
          <p:cNvPr id="39" name="Google Shape;39;p5"/>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40" name="Google Shape;40;p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41" name="Google Shape;41;p5"/>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42" name="Google Shape;42;p5"/>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43" name="Google Shape;43;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44" name="Google Shape;44;p5"/>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
        <p:nvSpPr>
          <p:cNvPr id="45" name="Google Shape;45;p5"/>
          <p:cNvSpPr txBox="1"/>
          <p:nvPr/>
        </p:nvSpPr>
        <p:spPr>
          <a:xfrm>
            <a:off x="1286197" y="12458700"/>
            <a:ext cx="1742400" cy="35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 Purple" showMasterSp="0">
  <p:cSld name="Section Title - Purple">
    <p:spTree>
      <p:nvGrpSpPr>
        <p:cNvPr id="46" name="Shape 46"/>
        <p:cNvGrpSpPr/>
        <p:nvPr/>
      </p:nvGrpSpPr>
      <p:grpSpPr>
        <a:xfrm>
          <a:off x="0" y="0"/>
          <a:ext cx="0" cy="0"/>
          <a:chOff x="0" y="0"/>
          <a:chExt cx="0" cy="0"/>
        </a:xfrm>
      </p:grpSpPr>
      <p:sp>
        <p:nvSpPr>
          <p:cNvPr id="47" name="Google Shape;47;p6"/>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descr="Image" id="48" name="Google Shape;48;p6"/>
          <p:cNvPicPr preferRelativeResize="0"/>
          <p:nvPr/>
        </p:nvPicPr>
        <p:blipFill rotWithShape="1">
          <a:blip r:embed="rId2">
            <a:alphaModFix amt="20000"/>
          </a:blip>
          <a:srcRect b="0" l="0" r="0" t="0"/>
          <a:stretch/>
        </p:blipFill>
        <p:spPr>
          <a:xfrm rot="5400000">
            <a:off x="-4953076" y="10082279"/>
            <a:ext cx="11091647" cy="2824542"/>
          </a:xfrm>
          <a:prstGeom prst="rect">
            <a:avLst/>
          </a:prstGeom>
          <a:noFill/>
          <a:ln>
            <a:noFill/>
          </a:ln>
        </p:spPr>
      </p:pic>
      <p:sp>
        <p:nvSpPr>
          <p:cNvPr id="49" name="Google Shape;49;p6"/>
          <p:cNvSpPr txBox="1"/>
          <p:nvPr/>
        </p:nvSpPr>
        <p:spPr>
          <a:xfrm>
            <a:off x="23121528" y="12306300"/>
            <a:ext cx="127001"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3"/>
              </a:rPr>
              <a:t> </a:t>
            </a:r>
            <a:endParaRPr b="0" i="0" sz="1400" u="none" cap="none" strike="noStrike">
              <a:solidFill>
                <a:srgbClr val="000000"/>
              </a:solidFill>
              <a:latin typeface="Arial"/>
              <a:ea typeface="Arial"/>
              <a:cs typeface="Arial"/>
              <a:sym typeface="Arial"/>
            </a:endParaRPr>
          </a:p>
        </p:txBody>
      </p:sp>
      <p:sp>
        <p:nvSpPr>
          <p:cNvPr id="50" name="Google Shape;50;p6"/>
          <p:cNvSpPr txBox="1"/>
          <p:nvPr/>
        </p:nvSpPr>
        <p:spPr>
          <a:xfrm>
            <a:off x="1133797" y="12306300"/>
            <a:ext cx="12700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sng" cap="none" strike="noStrike">
                <a:solidFill>
                  <a:schemeClr val="hlink"/>
                </a:solidFill>
                <a:latin typeface="Poppins"/>
                <a:ea typeface="Poppins"/>
                <a:cs typeface="Poppins"/>
                <a:sym typeface="Poppins"/>
                <a:hlinkClick r:id="rId4"/>
              </a:rPr>
              <a:t> </a:t>
            </a:r>
            <a:endParaRPr b="0" i="0" sz="1400" u="none" cap="none" strike="noStrike">
              <a:solidFill>
                <a:srgbClr val="000000"/>
              </a:solidFill>
              <a:latin typeface="Arial"/>
              <a:ea typeface="Arial"/>
              <a:cs typeface="Arial"/>
              <a:sym typeface="Arial"/>
            </a:endParaRPr>
          </a:p>
        </p:txBody>
      </p:sp>
      <p:sp>
        <p:nvSpPr>
          <p:cNvPr id="51" name="Google Shape;51;p6"/>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52" name="Google Shape;52;p6"/>
          <p:cNvPicPr preferRelativeResize="0"/>
          <p:nvPr/>
        </p:nvPicPr>
        <p:blipFill rotWithShape="1">
          <a:blip r:embed="rId2">
            <a:alphaModFix amt="20000"/>
          </a:blip>
          <a:srcRect b="0" l="0" r="0" t="0"/>
          <a:stretch/>
        </p:blipFill>
        <p:spPr>
          <a:xfrm rot="10686707">
            <a:off x="-219747" y="-1714084"/>
            <a:ext cx="11091647" cy="2824542"/>
          </a:xfrm>
          <a:prstGeom prst="rect">
            <a:avLst/>
          </a:prstGeom>
          <a:noFill/>
          <a:ln>
            <a:noFill/>
          </a:ln>
        </p:spPr>
      </p:pic>
      <p:sp>
        <p:nvSpPr>
          <p:cNvPr id="53" name="Google Shape;53;p6"/>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54" name="Google Shape;54;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55" name="Google Shape;55;p6"/>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Large Content" showMasterSp="0">
  <p:cSld name="Content Slide - Large Content">
    <p:spTree>
      <p:nvGrpSpPr>
        <p:cNvPr id="56" name="Shape 56"/>
        <p:cNvGrpSpPr/>
        <p:nvPr/>
      </p:nvGrpSpPr>
      <p:grpSpPr>
        <a:xfrm>
          <a:off x="0" y="0"/>
          <a:ext cx="0" cy="0"/>
          <a:chOff x="0" y="0"/>
          <a:chExt cx="0" cy="0"/>
        </a:xfrm>
      </p:grpSpPr>
      <p:sp>
        <p:nvSpPr>
          <p:cNvPr id="57" name="Google Shape;57;p7"/>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58" name="Google Shape;58;p7"/>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59" name="Google Shape;59;p7"/>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60" name="Google Shape;60;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7"/>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Title and Body" showMasterSp="0">
  <p:cSld name="Content Slide - Title and Body">
    <p:spTree>
      <p:nvGrpSpPr>
        <p:cNvPr id="62" name="Shape 62"/>
        <p:cNvGrpSpPr/>
        <p:nvPr/>
      </p:nvGrpSpPr>
      <p:grpSpPr>
        <a:xfrm>
          <a:off x="0" y="0"/>
          <a:ext cx="0" cy="0"/>
          <a:chOff x="0" y="0"/>
          <a:chExt cx="0" cy="0"/>
        </a:xfrm>
      </p:grpSpPr>
      <p:sp>
        <p:nvSpPr>
          <p:cNvPr id="63" name="Google Shape;63;p8"/>
          <p:cNvSpPr txBox="1"/>
          <p:nvPr/>
        </p:nvSpPr>
        <p:spPr>
          <a:xfrm>
            <a:off x="22313808" y="12306300"/>
            <a:ext cx="12700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sng" cap="none" strike="noStrike">
                <a:solidFill>
                  <a:schemeClr val="hlink"/>
                </a:solidFill>
                <a:latin typeface="Poppins"/>
                <a:ea typeface="Poppins"/>
                <a:cs typeface="Poppins"/>
                <a:sym typeface="Poppins"/>
                <a:hlinkClick r:id="rId2"/>
              </a:rPr>
              <a:t> </a:t>
            </a:r>
            <a:endParaRPr b="0" i="0" sz="1400" u="none" cap="none" strike="noStrike">
              <a:solidFill>
                <a:srgbClr val="000000"/>
              </a:solidFill>
              <a:latin typeface="Arial"/>
              <a:ea typeface="Arial"/>
              <a:cs typeface="Arial"/>
              <a:sym typeface="Arial"/>
            </a:endParaRPr>
          </a:p>
        </p:txBody>
      </p:sp>
      <p:sp>
        <p:nvSpPr>
          <p:cNvPr id="64" name="Google Shape;64;p8"/>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65" name="Google Shape;65;p8"/>
          <p:cNvSpPr txBox="1"/>
          <p:nvPr/>
        </p:nvSpPr>
        <p:spPr>
          <a:xfrm>
            <a:off x="9009750" y="12306300"/>
            <a:ext cx="63645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sp>
        <p:nvSpPr>
          <p:cNvPr id="66" name="Google Shape;66;p8"/>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sp>
        <p:nvSpPr>
          <p:cNvPr id="67" name="Google Shape;6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Photo 1/3" showMasterSp="0">
  <p:cSld name="Content Slide - Photo 1/3">
    <p:spTree>
      <p:nvGrpSpPr>
        <p:cNvPr id="68" name="Shape 68"/>
        <p:cNvGrpSpPr/>
        <p:nvPr/>
      </p:nvGrpSpPr>
      <p:grpSpPr>
        <a:xfrm>
          <a:off x="0" y="0"/>
          <a:ext cx="0" cy="0"/>
          <a:chOff x="0" y="0"/>
          <a:chExt cx="0" cy="0"/>
        </a:xfrm>
      </p:grpSpPr>
      <p:sp>
        <p:nvSpPr>
          <p:cNvPr id="69" name="Google Shape;69;p9"/>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70" name="Google Shape;7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Photo 1/4" showMasterSp="0">
  <p:cSld name="Content Slide - Photo 1/4">
    <p:spTree>
      <p:nvGrpSpPr>
        <p:cNvPr id="71" name="Shape 71"/>
        <p:cNvGrpSpPr/>
        <p:nvPr/>
      </p:nvGrpSpPr>
      <p:grpSpPr>
        <a:xfrm>
          <a:off x="0" y="0"/>
          <a:ext cx="0" cy="0"/>
          <a:chOff x="0" y="0"/>
          <a:chExt cx="0" cy="0"/>
        </a:xfrm>
      </p:grpSpPr>
      <p:sp>
        <p:nvSpPr>
          <p:cNvPr id="72" name="Google Shape;72;p10"/>
          <p:cNvSpPr txBox="1"/>
          <p:nvPr/>
        </p:nvSpPr>
        <p:spPr>
          <a:xfrm>
            <a:off x="1129663" y="12306300"/>
            <a:ext cx="1742441" cy="355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53C96"/>
              </a:buClr>
              <a:buSzPts val="2000"/>
              <a:buFont typeface="Poppins"/>
              <a:buNone/>
            </a:pPr>
            <a:r>
              <a:rPr b="0" i="0" lang="en-US" sz="2000" u="none" cap="none" strike="noStrike">
                <a:solidFill>
                  <a:srgbClr val="953C96"/>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73" name="Google Shape;73;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slideLayout" Target="../slideLayouts/slideLayout23.xml"/><Relationship Id="rId25" Type="http://schemas.openxmlformats.org/officeDocument/2006/relationships/slideLayout" Target="../slideLayouts/slideLayout22.xml"/><Relationship Id="rId28" Type="http://schemas.openxmlformats.org/officeDocument/2006/relationships/slideLayout" Target="../slideLayouts/slideLayout25.xml"/><Relationship Id="rId27" Type="http://schemas.openxmlformats.org/officeDocument/2006/relationships/slideLayout" Target="../slideLayouts/slideLayout24.xml"/><Relationship Id="rId5" Type="http://schemas.openxmlformats.org/officeDocument/2006/relationships/slideLayout" Target="../slideLayouts/slideLayout2.xml"/><Relationship Id="rId6" Type="http://schemas.openxmlformats.org/officeDocument/2006/relationships/slideLayout" Target="../slideLayouts/slideLayout3.xml"/><Relationship Id="rId29" Type="http://schemas.openxmlformats.org/officeDocument/2006/relationships/slideLayout" Target="../slideLayouts/slideLayout26.xml"/><Relationship Id="rId7" Type="http://schemas.openxmlformats.org/officeDocument/2006/relationships/slideLayout" Target="../slideLayouts/slideLayout4.xml"/><Relationship Id="rId8" Type="http://schemas.openxmlformats.org/officeDocument/2006/relationships/slideLayout" Target="../slideLayouts/slideLayout5.xml"/><Relationship Id="rId31" Type="http://schemas.openxmlformats.org/officeDocument/2006/relationships/slideLayout" Target="../slideLayouts/slideLayout28.xml"/><Relationship Id="rId30" Type="http://schemas.openxmlformats.org/officeDocument/2006/relationships/slideLayout" Target="../slideLayouts/slideLayout27.xml"/><Relationship Id="rId11" Type="http://schemas.openxmlformats.org/officeDocument/2006/relationships/slideLayout" Target="../slideLayouts/slideLayout8.xml"/><Relationship Id="rId33" Type="http://schemas.openxmlformats.org/officeDocument/2006/relationships/slideLayout" Target="../slideLayouts/slideLayout30.xml"/><Relationship Id="rId10" Type="http://schemas.openxmlformats.org/officeDocument/2006/relationships/slideLayout" Target="../slideLayouts/slideLayout7.xml"/><Relationship Id="rId32" Type="http://schemas.openxmlformats.org/officeDocument/2006/relationships/slideLayout" Target="../slideLayouts/slideLayout29.xml"/><Relationship Id="rId13" Type="http://schemas.openxmlformats.org/officeDocument/2006/relationships/slideLayout" Target="../slideLayouts/slideLayout10.xml"/><Relationship Id="rId35" Type="http://schemas.openxmlformats.org/officeDocument/2006/relationships/slideLayout" Target="../slideLayouts/slideLayout32.xml"/><Relationship Id="rId12" Type="http://schemas.openxmlformats.org/officeDocument/2006/relationships/slideLayout" Target="../slideLayouts/slideLayout9.xml"/><Relationship Id="rId34" Type="http://schemas.openxmlformats.org/officeDocument/2006/relationships/slideLayout" Target="../slideLayouts/slideLayout31.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36" Type="http://schemas.openxmlformats.org/officeDocument/2006/relationships/theme" Target="../theme/theme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p:nvPr/>
        </p:nvSpPr>
        <p:spPr>
          <a:xfrm>
            <a:off x="0" y="0"/>
            <a:ext cx="24384001" cy="13716000"/>
          </a:xfrm>
          <a:prstGeom prst="rect">
            <a:avLst/>
          </a:prstGeom>
          <a:solidFill>
            <a:srgbClr val="6529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7" name="Google Shape;7;p1"/>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nvSpPr>
        <p:spPr>
          <a:xfrm>
            <a:off x="9203949" y="12306300"/>
            <a:ext cx="5963400" cy="3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 /*Midwest Drupal Camp*/ 2020</a:t>
            </a:r>
            <a:endParaRPr b="0" i="0" sz="1400" u="none" cap="none" strike="noStrike">
              <a:solidFill>
                <a:srgbClr val="000000"/>
              </a:solidFill>
              <a:latin typeface="Arial"/>
              <a:ea typeface="Arial"/>
              <a:cs typeface="Arial"/>
              <a:sym typeface="Arial"/>
            </a:endParaRPr>
          </a:p>
        </p:txBody>
      </p:sp>
      <p:pic>
        <p:nvPicPr>
          <p:cNvPr descr="Alice_purple (dark).png" id="9" name="Google Shape;9;p1"/>
          <p:cNvPicPr preferRelativeResize="0"/>
          <p:nvPr/>
        </p:nvPicPr>
        <p:blipFill rotWithShape="1">
          <a:blip r:embed="rId1">
            <a:alphaModFix amt="20000"/>
          </a:blip>
          <a:srcRect b="0" l="0" r="0" t="0"/>
          <a:stretch/>
        </p:blipFill>
        <p:spPr>
          <a:xfrm>
            <a:off x="-1705094" y="886023"/>
            <a:ext cx="12434921" cy="12308164"/>
          </a:xfrm>
          <a:prstGeom prst="rect">
            <a:avLst/>
          </a:prstGeom>
          <a:noFill/>
          <a:ln>
            <a:noFill/>
          </a:ln>
        </p:spPr>
      </p:pic>
      <p:pic>
        <p:nvPicPr>
          <p:cNvPr id="10" name="Google Shape;10;p1"/>
          <p:cNvPicPr preferRelativeResize="0"/>
          <p:nvPr/>
        </p:nvPicPr>
        <p:blipFill rotWithShape="1">
          <a:blip r:embed="rId2">
            <a:alphaModFix/>
          </a:blip>
          <a:srcRect b="0" l="0" r="0" t="0"/>
          <a:stretch/>
        </p:blipFill>
        <p:spPr>
          <a:xfrm>
            <a:off x="11273641" y="3223191"/>
            <a:ext cx="1836718" cy="2409162"/>
          </a:xfrm>
          <a:prstGeom prst="rect">
            <a:avLst/>
          </a:prstGeom>
          <a:noFill/>
          <a:ln>
            <a:noFill/>
          </a:ln>
        </p:spPr>
      </p:pic>
      <p:sp>
        <p:nvSpPr>
          <p:cNvPr id="11" name="Google Shape;11;p1"/>
          <p:cNvSpPr txBox="1"/>
          <p:nvPr/>
        </p:nvSpPr>
        <p:spPr>
          <a:xfrm>
            <a:off x="20742564" y="12306300"/>
            <a:ext cx="2505965" cy="355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info@midcamp.org</a:t>
            </a:r>
            <a:endParaRPr b="0" i="0" sz="1400" u="none" cap="none" strike="noStrike">
              <a:solidFill>
                <a:srgbClr val="000000"/>
              </a:solidFill>
              <a:latin typeface="Arial"/>
              <a:ea typeface="Arial"/>
              <a:cs typeface="Arial"/>
              <a:sym typeface="Arial"/>
            </a:endParaRPr>
          </a:p>
        </p:txBody>
      </p:sp>
      <p:pic>
        <p:nvPicPr>
          <p:cNvPr descr="Image" id="12" name="Google Shape;12;p1"/>
          <p:cNvPicPr preferRelativeResize="0"/>
          <p:nvPr/>
        </p:nvPicPr>
        <p:blipFill rotWithShape="1">
          <a:blip r:embed="rId3">
            <a:alphaModFix amt="20000"/>
          </a:blip>
          <a:srcRect b="0" l="0" r="0" t="0"/>
          <a:stretch/>
        </p:blipFill>
        <p:spPr>
          <a:xfrm rot="5400000">
            <a:off x="18699247" y="10006079"/>
            <a:ext cx="11091648" cy="2824542"/>
          </a:xfrm>
          <a:prstGeom prst="rect">
            <a:avLst/>
          </a:prstGeom>
          <a:noFill/>
          <a:ln>
            <a:noFill/>
          </a:ln>
        </p:spPr>
      </p:pic>
      <p:sp>
        <p:nvSpPr>
          <p:cNvPr id="13" name="Google Shape;13;p1"/>
          <p:cNvSpPr txBox="1"/>
          <p:nvPr/>
        </p:nvSpPr>
        <p:spPr>
          <a:xfrm>
            <a:off x="1133797" y="12306300"/>
            <a:ext cx="1742441" cy="355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midcamp.org</a:t>
            </a:r>
            <a:endParaRPr b="0" i="0" sz="1400" u="none" cap="none" strike="noStrike">
              <a:solidFill>
                <a:srgbClr val="000000"/>
              </a:solidFill>
              <a:latin typeface="Arial"/>
              <a:ea typeface="Arial"/>
              <a:cs typeface="Arial"/>
              <a:sym typeface="Arial"/>
            </a:endParaRPr>
          </a:p>
        </p:txBody>
      </p:sp>
      <p:sp>
        <p:nvSpPr>
          <p:cNvPr id="14" name="Google Shape;14;p1"/>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 name="Google Shape;15;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4"/>
          <p:cNvSpPr txBox="1"/>
          <p:nvPr/>
        </p:nvSpPr>
        <p:spPr>
          <a:xfrm>
            <a:off x="4947108" y="5365650"/>
            <a:ext cx="14479350" cy="2984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6BDFF"/>
              </a:buClr>
              <a:buSzPts val="10000"/>
              <a:buFont typeface="Averia Serif Libre"/>
              <a:buNone/>
            </a:pPr>
            <a:r>
              <a:rPr b="1" lang="en-US" sz="7200">
                <a:solidFill>
                  <a:srgbClr val="66BDFF"/>
                </a:solidFill>
                <a:latin typeface="Averia Serif Libre"/>
                <a:ea typeface="Averia Serif Libre"/>
                <a:cs typeface="Averia Serif Libre"/>
                <a:sym typeface="Averia Serif Libre"/>
              </a:rPr>
              <a:t>BRINGING CHART-MAKING OUT OF THE BACK-END</a:t>
            </a:r>
            <a:endParaRPr b="0" i="0" sz="7200" u="none" cap="none" strike="noStrike">
              <a:solidFill>
                <a:srgbClr val="000000"/>
              </a:solidFill>
              <a:latin typeface="Arial"/>
              <a:ea typeface="Arial"/>
              <a:cs typeface="Arial"/>
              <a:sym typeface="Arial"/>
            </a:endParaRPr>
          </a:p>
        </p:txBody>
      </p:sp>
      <p:sp>
        <p:nvSpPr>
          <p:cNvPr id="288" name="Google Shape;288;p34"/>
          <p:cNvSpPr txBox="1"/>
          <p:nvPr/>
        </p:nvSpPr>
        <p:spPr>
          <a:xfrm>
            <a:off x="5025425" y="8752400"/>
            <a:ext cx="14188200" cy="122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lt1"/>
              </a:buClr>
              <a:buSzPts val="2400"/>
              <a:buFont typeface="Poppins"/>
              <a:buNone/>
            </a:pPr>
            <a:r>
              <a:rPr lang="en-US" sz="4000">
                <a:solidFill>
                  <a:schemeClr val="lt1"/>
                </a:solidFill>
                <a:latin typeface="Poppins"/>
                <a:ea typeface="Poppins"/>
                <a:cs typeface="Poppins"/>
                <a:sym typeface="Poppins"/>
              </a:rPr>
              <a:t>Presented by: </a:t>
            </a:r>
            <a:r>
              <a:rPr lang="en-US" sz="4000">
                <a:solidFill>
                  <a:schemeClr val="lt1"/>
                </a:solidFill>
                <a:latin typeface="Poppins Black"/>
                <a:ea typeface="Poppins Black"/>
                <a:cs typeface="Poppins Black"/>
                <a:sym typeface="Poppins Black"/>
              </a:rPr>
              <a:t>Daniel Cothran</a:t>
            </a:r>
            <a:r>
              <a:rPr lang="en-US" sz="4000">
                <a:solidFill>
                  <a:schemeClr val="lt1"/>
                </a:solidFill>
                <a:latin typeface="Poppins"/>
                <a:ea typeface="Poppins"/>
                <a:cs typeface="Poppins"/>
                <a:sym typeface="Poppins"/>
              </a:rPr>
              <a:t> | John Snow, Inc. (JSI)</a:t>
            </a:r>
            <a:endParaRPr sz="4000">
              <a:solidFill>
                <a:schemeClr val="dk1"/>
              </a:solidFill>
            </a:endParaRPr>
          </a:p>
          <a:p>
            <a:pPr indent="0" lvl="0" marL="0" marR="0" rtl="0" algn="ctr">
              <a:lnSpc>
                <a:spcPct val="100000"/>
              </a:lnSpc>
              <a:spcBef>
                <a:spcPts val="0"/>
              </a:spcBef>
              <a:spcAft>
                <a:spcPts val="0"/>
              </a:spcAft>
              <a:buClr>
                <a:srgbClr val="FFFFFF"/>
              </a:buClr>
              <a:buSzPts val="2400"/>
              <a:buFont typeface="Poppins"/>
              <a:buNone/>
            </a:pPr>
            <a:r>
              <a:t/>
            </a:r>
            <a:endParaRPr sz="4000">
              <a:solidFill>
                <a:srgbClr val="FFFFFF"/>
              </a:solidFill>
              <a:latin typeface="Poppins"/>
              <a:ea typeface="Poppins"/>
              <a:cs typeface="Poppins"/>
              <a:sym typeface="Poppins"/>
            </a:endParaRPr>
          </a:p>
        </p:txBody>
      </p:sp>
      <p:sp>
        <p:nvSpPr>
          <p:cNvPr id="289" name="Google Shape;289;p34"/>
          <p:cNvSpPr txBox="1"/>
          <p:nvPr/>
        </p:nvSpPr>
        <p:spPr>
          <a:xfrm>
            <a:off x="18581975" y="1140025"/>
            <a:ext cx="4666500" cy="414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2400"/>
              <a:buFont typeface="Poppins"/>
              <a:buNone/>
            </a:pPr>
            <a:r>
              <a:rPr b="1" lang="en-US" sz="2400">
                <a:solidFill>
                  <a:srgbClr val="FFFFFF"/>
                </a:solidFill>
                <a:latin typeface="Poppins"/>
                <a:ea typeface="Poppins"/>
                <a:cs typeface="Poppins"/>
                <a:sym typeface="Poppins"/>
              </a:rPr>
              <a:t>Charts</a:t>
            </a:r>
            <a:r>
              <a:rPr b="0" i="0" lang="en-US" sz="2400" u="none" cap="none" strike="noStrike">
                <a:solidFill>
                  <a:srgbClr val="FFFFFF"/>
                </a:solidFill>
                <a:latin typeface="Poppins"/>
                <a:ea typeface="Poppins"/>
                <a:cs typeface="Poppins"/>
                <a:sym typeface="Poppins"/>
              </a:rPr>
              <a:t>  |   March </a:t>
            </a:r>
            <a:r>
              <a:rPr lang="en-US" sz="2400">
                <a:solidFill>
                  <a:srgbClr val="FFFFFF"/>
                </a:solidFill>
                <a:latin typeface="Poppins"/>
                <a:ea typeface="Poppins"/>
                <a:cs typeface="Poppins"/>
                <a:sym typeface="Poppins"/>
              </a:rPr>
              <a:t>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3"/>
          <p:cNvSpPr txBox="1"/>
          <p:nvPr/>
        </p:nvSpPr>
        <p:spPr>
          <a:xfrm>
            <a:off x="9686075" y="9352650"/>
            <a:ext cx="2792700" cy="47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US">
                <a:solidFill>
                  <a:schemeClr val="dk1"/>
                </a:solidFill>
              </a:rPr>
              <a:t>https://hub.tbdiah.org</a:t>
            </a:r>
            <a:endParaRPr/>
          </a:p>
        </p:txBody>
      </p:sp>
      <p:pic>
        <p:nvPicPr>
          <p:cNvPr descr="A screenshot of the TB-DIAH project website that shows a &quot;country dashboard&quot; for South Africa. Three graphs are visible." id="341" name="Google Shape;341;p43"/>
          <p:cNvPicPr preferRelativeResize="0"/>
          <p:nvPr/>
        </p:nvPicPr>
        <p:blipFill>
          <a:blip r:embed="rId3">
            <a:alphaModFix/>
          </a:blip>
          <a:stretch>
            <a:fillRect/>
          </a:stretch>
        </p:blipFill>
        <p:spPr>
          <a:xfrm>
            <a:off x="152400" y="2470925"/>
            <a:ext cx="12326371" cy="6881730"/>
          </a:xfrm>
          <a:prstGeom prst="rect">
            <a:avLst/>
          </a:prstGeom>
          <a:noFill/>
          <a:ln>
            <a:noFill/>
          </a:ln>
        </p:spPr>
      </p:pic>
      <p:sp>
        <p:nvSpPr>
          <p:cNvPr id="342" name="Google Shape;342;p43"/>
          <p:cNvSpPr txBox="1"/>
          <p:nvPr/>
        </p:nvSpPr>
        <p:spPr>
          <a:xfrm>
            <a:off x="13771813" y="3263839"/>
            <a:ext cx="9536700" cy="529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en-US" sz="7000">
                <a:solidFill>
                  <a:srgbClr val="953C96"/>
                </a:solidFill>
                <a:latin typeface="Poppins"/>
                <a:ea typeface="Poppins"/>
                <a:cs typeface="Poppins"/>
                <a:sym typeface="Poppins"/>
              </a:rPr>
              <a:t>My clients and colleagues… found something worth investigating nearly every time we looked at these charts together</a:t>
            </a:r>
            <a:r>
              <a:rPr b="1" i="0" lang="en-US" sz="7000" u="none" cap="none" strike="noStrike">
                <a:solidFill>
                  <a:srgbClr val="953C96"/>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4"/>
          <p:cNvSpPr txBox="1"/>
          <p:nvPr/>
        </p:nvSpPr>
        <p:spPr>
          <a:xfrm>
            <a:off x="5519520" y="2044466"/>
            <a:ext cx="13344960" cy="2352036"/>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Option 1: Use Layout Builder and Charts Blocks or Views</a:t>
            </a:r>
            <a:endParaRPr b="0" i="0" sz="1400" u="none" cap="none" strike="noStrike">
              <a:solidFill>
                <a:srgbClr val="000000"/>
              </a:solidFill>
              <a:latin typeface="Arial"/>
              <a:ea typeface="Arial"/>
              <a:cs typeface="Arial"/>
              <a:sym typeface="Arial"/>
            </a:endParaRPr>
          </a:p>
        </p:txBody>
      </p:sp>
      <p:sp>
        <p:nvSpPr>
          <p:cNvPr id="348" name="Google Shape;348;p44"/>
          <p:cNvSpPr txBox="1"/>
          <p:nvPr/>
        </p:nvSpPr>
        <p:spPr>
          <a:xfrm>
            <a:off x="5519550" y="5217400"/>
            <a:ext cx="13344900" cy="42951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Pros: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Layout Builder is built into Core</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Options for per-bundle or -entity templates</a:t>
            </a:r>
            <a:endParaRPr sz="4000">
              <a:solidFill>
                <a:srgbClr val="953C96"/>
              </a:solidFill>
              <a:latin typeface="Poppins"/>
              <a:ea typeface="Poppins"/>
              <a:cs typeface="Poppins"/>
              <a:sym typeface="Poppins"/>
            </a:endParaRPr>
          </a:p>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Cons: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Settings Tray too small by default</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Some popular themes are </a:t>
            </a:r>
            <a:r>
              <a:rPr lang="en-US" sz="4000">
                <a:solidFill>
                  <a:srgbClr val="953C96"/>
                </a:solidFill>
                <a:latin typeface="Poppins"/>
                <a:ea typeface="Poppins"/>
                <a:cs typeface="Poppins"/>
                <a:sym typeface="Poppins"/>
              </a:rPr>
              <a:t>incompatible</a:t>
            </a:r>
            <a:endParaRPr sz="4000">
              <a:solidFill>
                <a:srgbClr val="953C96"/>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45"/>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1:</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“Dashboard” content type</a:t>
            </a:r>
            <a:endParaRPr sz="4000">
              <a:solidFill>
                <a:srgbClr val="953C96"/>
              </a:solidFill>
              <a:latin typeface="Poppins"/>
              <a:ea typeface="Poppins"/>
              <a:cs typeface="Poppins"/>
              <a:sym typeface="Poppins"/>
            </a:endParaRPr>
          </a:p>
        </p:txBody>
      </p:sp>
      <p:pic>
        <p:nvPicPr>
          <p:cNvPr descr="Screenshot of an &quot;add content&quot; page" id="354" name="Google Shape;354;p45"/>
          <p:cNvPicPr preferRelativeResize="0"/>
          <p:nvPr/>
        </p:nvPicPr>
        <p:blipFill>
          <a:blip r:embed="rId3">
            <a:alphaModFix/>
          </a:blip>
          <a:stretch>
            <a:fillRect/>
          </a:stretch>
        </p:blipFill>
        <p:spPr>
          <a:xfrm>
            <a:off x="304800" y="1680263"/>
            <a:ext cx="15394924" cy="96218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6"/>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2:</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Manage the display of that content type to enable Layout Builder</a:t>
            </a:r>
            <a:endParaRPr sz="4000">
              <a:solidFill>
                <a:srgbClr val="953C96"/>
              </a:solidFill>
              <a:latin typeface="Poppins"/>
              <a:ea typeface="Poppins"/>
              <a:cs typeface="Poppins"/>
              <a:sym typeface="Poppins"/>
            </a:endParaRPr>
          </a:p>
        </p:txBody>
      </p:sp>
      <p:pic>
        <p:nvPicPr>
          <p:cNvPr descr="Screenshot of a &quot;manage display&quot; page." id="360" name="Google Shape;360;p46"/>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7"/>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3:</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“Dashboard” node</a:t>
            </a:r>
            <a:endParaRPr sz="4000">
              <a:solidFill>
                <a:srgbClr val="953C96"/>
              </a:solidFill>
              <a:latin typeface="Poppins"/>
              <a:ea typeface="Poppins"/>
              <a:cs typeface="Poppins"/>
              <a:sym typeface="Poppins"/>
            </a:endParaRPr>
          </a:p>
        </p:txBody>
      </p:sp>
      <p:pic>
        <p:nvPicPr>
          <p:cNvPr descr="Screenshot of a &quot;content add&quot; page." id="366" name="Google Shape;366;p47"/>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8"/>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4:</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Edit the layout of the node</a:t>
            </a:r>
            <a:endParaRPr sz="4000">
              <a:solidFill>
                <a:srgbClr val="953C96"/>
              </a:solidFill>
              <a:latin typeface="Poppins"/>
              <a:ea typeface="Poppins"/>
              <a:cs typeface="Poppins"/>
              <a:sym typeface="Poppins"/>
            </a:endParaRPr>
          </a:p>
        </p:txBody>
      </p:sp>
      <p:pic>
        <p:nvPicPr>
          <p:cNvPr descr="Screenshot of a &quot;configure layout&quot; page." id="372" name="Google Shape;372;p48"/>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9"/>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5:</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section to your layout. I chose a three-column grid.</a:t>
            </a:r>
            <a:endParaRPr sz="4000">
              <a:solidFill>
                <a:srgbClr val="953C96"/>
              </a:solidFill>
              <a:latin typeface="Poppins"/>
              <a:ea typeface="Poppins"/>
              <a:cs typeface="Poppins"/>
              <a:sym typeface="Poppins"/>
            </a:endParaRPr>
          </a:p>
        </p:txBody>
      </p:sp>
      <p:pic>
        <p:nvPicPr>
          <p:cNvPr descr="Screenshot showing the act of adding a layout to a section of a layout builder page." id="378" name="Google Shape;378;p49"/>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0"/>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6:</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block to your layout</a:t>
            </a:r>
            <a:endParaRPr sz="4000">
              <a:solidFill>
                <a:srgbClr val="953C96"/>
              </a:solidFill>
              <a:latin typeface="Poppins"/>
              <a:ea typeface="Poppins"/>
              <a:cs typeface="Poppins"/>
              <a:sym typeface="Poppins"/>
            </a:endParaRPr>
          </a:p>
        </p:txBody>
      </p:sp>
      <p:pic>
        <p:nvPicPr>
          <p:cNvPr descr="Screenshot of adding a block to a layout." id="384" name="Google Shape;384;p50"/>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1"/>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7:</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Configure your Charts block (I manually adjusted the width of the settings tray)</a:t>
            </a:r>
            <a:endParaRPr sz="4000">
              <a:solidFill>
                <a:srgbClr val="953C96"/>
              </a:solidFill>
              <a:latin typeface="Poppins"/>
              <a:ea typeface="Poppins"/>
              <a:cs typeface="Poppins"/>
              <a:sym typeface="Poppins"/>
            </a:endParaRPr>
          </a:p>
        </p:txBody>
      </p:sp>
      <p:pic>
        <p:nvPicPr>
          <p:cNvPr descr="Screenshot of configuring a Chart Block in the layout page." id="390" name="Google Shape;390;p51"/>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52"/>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8:</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After adding all your charts, admire your handiwork</a:t>
            </a:r>
            <a:endParaRPr sz="4000">
              <a:solidFill>
                <a:srgbClr val="953C96"/>
              </a:solidFill>
              <a:latin typeface="Poppins"/>
              <a:ea typeface="Poppins"/>
              <a:cs typeface="Poppins"/>
              <a:sym typeface="Poppins"/>
            </a:endParaRPr>
          </a:p>
        </p:txBody>
      </p:sp>
      <p:pic>
        <p:nvPicPr>
          <p:cNvPr descr="Screenshot of a &quot;dashboard&quot; page with a row of three graphs." id="396" name="Google Shape;396;p52"/>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5"/>
          <p:cNvSpPr txBox="1"/>
          <p:nvPr/>
        </p:nvSpPr>
        <p:spPr>
          <a:xfrm>
            <a:off x="7538125" y="5106150"/>
            <a:ext cx="9710700" cy="1359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Daniel Cothran, </a:t>
            </a:r>
            <a:r>
              <a:rPr lang="en-US" sz="7000">
                <a:solidFill>
                  <a:srgbClr val="953C96"/>
                </a:solidFill>
                <a:latin typeface="Poppins"/>
                <a:ea typeface="Poppins"/>
                <a:cs typeface="Poppins"/>
                <a:sym typeface="Poppins"/>
              </a:rPr>
              <a:t>MPH</a:t>
            </a:r>
            <a:endParaRPr b="0" i="0" sz="1400" u="none" cap="none" strike="noStrike">
              <a:solidFill>
                <a:srgbClr val="000000"/>
              </a:solidFill>
              <a:latin typeface="Arial"/>
              <a:ea typeface="Arial"/>
              <a:cs typeface="Arial"/>
              <a:sym typeface="Arial"/>
            </a:endParaRPr>
          </a:p>
        </p:txBody>
      </p:sp>
      <p:sp>
        <p:nvSpPr>
          <p:cNvPr id="295" name="Google Shape;295;p35"/>
          <p:cNvSpPr txBox="1"/>
          <p:nvPr/>
        </p:nvSpPr>
        <p:spPr>
          <a:xfrm>
            <a:off x="7374945" y="6712452"/>
            <a:ext cx="10058400" cy="647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53C96"/>
              </a:buClr>
              <a:buSzPts val="3000"/>
              <a:buFont typeface="Poppins Medium"/>
              <a:buNone/>
            </a:pPr>
            <a:r>
              <a:rPr lang="en-US" sz="4000">
                <a:solidFill>
                  <a:srgbClr val="953C96"/>
                </a:solidFill>
                <a:latin typeface="Poppins Medium"/>
                <a:ea typeface="Poppins Medium"/>
                <a:cs typeface="Poppins Medium"/>
                <a:sym typeface="Poppins Medium"/>
              </a:rPr>
              <a:t>Technical Advisor and Drupal Portfolio Manager at </a:t>
            </a:r>
            <a:r>
              <a:rPr lang="en-US" sz="4000">
                <a:solidFill>
                  <a:srgbClr val="953C96"/>
                </a:solidFill>
                <a:latin typeface="Poppins Medium"/>
                <a:ea typeface="Poppins Medium"/>
                <a:cs typeface="Poppins Medium"/>
                <a:sym typeface="Poppins Medium"/>
              </a:rPr>
              <a:t>John Snow, Inc. (JSI)</a:t>
            </a:r>
            <a:endParaRPr b="0" i="0" sz="4000" u="none" cap="none" strike="noStrike">
              <a:solidFill>
                <a:srgbClr val="000000"/>
              </a:solidFill>
              <a:latin typeface="Arial"/>
              <a:ea typeface="Arial"/>
              <a:cs typeface="Arial"/>
              <a:sym typeface="Arial"/>
            </a:endParaRPr>
          </a:p>
        </p:txBody>
      </p:sp>
      <p:sp>
        <p:nvSpPr>
          <p:cNvPr id="296" name="Google Shape;296;p35"/>
          <p:cNvSpPr txBox="1"/>
          <p:nvPr/>
        </p:nvSpPr>
        <p:spPr>
          <a:xfrm>
            <a:off x="7054118" y="8333611"/>
            <a:ext cx="10374000" cy="2097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2400"/>
              <a:buFont typeface="Poppins"/>
              <a:buNone/>
            </a:pPr>
            <a:r>
              <a:rPr lang="en-US" sz="2800">
                <a:latin typeface="Poppins"/>
                <a:ea typeface="Poppins"/>
                <a:cs typeface="Poppins"/>
                <a:sym typeface="Poppins"/>
              </a:rPr>
              <a:t>drupal.org/u/andileco</a:t>
            </a:r>
            <a:endParaRPr sz="2800">
              <a:latin typeface="Poppins"/>
              <a:ea typeface="Poppins"/>
              <a:cs typeface="Poppins"/>
              <a:sym typeface="Poppins"/>
            </a:endParaRPr>
          </a:p>
          <a:p>
            <a:pPr indent="0" lvl="0" marL="0" marR="0" rtl="0" algn="ctr">
              <a:lnSpc>
                <a:spcPct val="120000"/>
              </a:lnSpc>
              <a:spcBef>
                <a:spcPts val="0"/>
              </a:spcBef>
              <a:spcAft>
                <a:spcPts val="0"/>
              </a:spcAft>
              <a:buClr>
                <a:srgbClr val="000000"/>
              </a:buClr>
              <a:buSzPts val="2400"/>
              <a:buFont typeface="Poppins"/>
              <a:buNone/>
            </a:pPr>
            <a:r>
              <a:t/>
            </a:r>
            <a:endParaRPr sz="2800">
              <a:latin typeface="Poppins"/>
              <a:ea typeface="Poppins"/>
              <a:cs typeface="Poppins"/>
              <a:sym typeface="Poppins"/>
            </a:endParaRPr>
          </a:p>
          <a:p>
            <a:pPr indent="0" lvl="0" marL="0" marR="0" rtl="0" algn="ctr">
              <a:lnSpc>
                <a:spcPct val="120000"/>
              </a:lnSpc>
              <a:spcBef>
                <a:spcPts val="0"/>
              </a:spcBef>
              <a:spcAft>
                <a:spcPts val="0"/>
              </a:spcAft>
              <a:buClr>
                <a:srgbClr val="000000"/>
              </a:buClr>
              <a:buSzPts val="2400"/>
              <a:buFont typeface="Poppins"/>
              <a:buNone/>
            </a:pPr>
            <a:r>
              <a:rPr lang="en-US" sz="2800">
                <a:latin typeface="Poppins"/>
                <a:ea typeface="Poppins"/>
                <a:cs typeface="Poppins"/>
                <a:sym typeface="Poppins"/>
              </a:rPr>
              <a:t>Won’t stop bringing up the Charts module.</a:t>
            </a:r>
            <a:endParaRPr b="0" i="0" sz="2800" u="none" cap="none" strike="noStrike">
              <a:solidFill>
                <a:srgbClr val="000000"/>
              </a:solidFill>
              <a:latin typeface="Arial"/>
              <a:ea typeface="Arial"/>
              <a:cs typeface="Arial"/>
              <a:sym typeface="Arial"/>
            </a:endParaRPr>
          </a:p>
        </p:txBody>
      </p:sp>
      <p:pic>
        <p:nvPicPr>
          <p:cNvPr descr="Daniel laying underneath an inflatable Drupal icon." id="297" name="Google Shape;297;p35"/>
          <p:cNvPicPr preferRelativeResize="0"/>
          <p:nvPr/>
        </p:nvPicPr>
        <p:blipFill>
          <a:blip r:embed="rId3">
            <a:alphaModFix/>
          </a:blip>
          <a:stretch>
            <a:fillRect/>
          </a:stretch>
        </p:blipFill>
        <p:spPr>
          <a:xfrm>
            <a:off x="10282300" y="576650"/>
            <a:ext cx="4282200" cy="4282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53"/>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Types of Charts You Can Include</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Charts Blocks</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Charts Fields</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Charts Views</a:t>
            </a:r>
            <a:endParaRPr sz="4000">
              <a:solidFill>
                <a:srgbClr val="953C96"/>
              </a:solidFill>
              <a:latin typeface="Poppins"/>
              <a:ea typeface="Poppins"/>
              <a:cs typeface="Poppins"/>
              <a:sym typeface="Poppins"/>
            </a:endParaRPr>
          </a:p>
          <a:p>
            <a:pPr indent="-482600" lvl="1" marL="914400"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Contextual Filters</a:t>
            </a:r>
            <a:endParaRPr sz="4000">
              <a:solidFill>
                <a:srgbClr val="953C96"/>
              </a:solidFill>
              <a:latin typeface="Poppins"/>
              <a:ea typeface="Poppins"/>
              <a:cs typeface="Poppins"/>
              <a:sym typeface="Poppins"/>
            </a:endParaRPr>
          </a:p>
          <a:p>
            <a:pPr indent="-482600" lvl="1" marL="914400"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Exposed Filters</a:t>
            </a:r>
            <a:endParaRPr sz="4000">
              <a:solidFill>
                <a:srgbClr val="953C96"/>
              </a:solidFill>
              <a:latin typeface="Poppins"/>
              <a:ea typeface="Poppins"/>
              <a:cs typeface="Poppins"/>
              <a:sym typeface="Poppins"/>
            </a:endParaRPr>
          </a:p>
        </p:txBody>
      </p:sp>
      <p:pic>
        <p:nvPicPr>
          <p:cNvPr descr="Screenshot of the three graphs from the previous page in order to point out different sources of graphs." id="402" name="Google Shape;402;p53"/>
          <p:cNvPicPr preferRelativeResize="0"/>
          <p:nvPr/>
        </p:nvPicPr>
        <p:blipFill rotWithShape="1">
          <a:blip r:embed="rId3">
            <a:alphaModFix/>
          </a:blip>
          <a:srcRect b="4361" l="28946" r="26139" t="47333"/>
          <a:stretch/>
        </p:blipFill>
        <p:spPr>
          <a:xfrm>
            <a:off x="642074" y="1360275"/>
            <a:ext cx="14166625" cy="95218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54"/>
          <p:cNvSpPr txBox="1"/>
          <p:nvPr/>
        </p:nvSpPr>
        <p:spPr>
          <a:xfrm>
            <a:off x="5519520" y="2044466"/>
            <a:ext cx="13344900" cy="23520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Option 2: Use Paragraphs and Chart Fields</a:t>
            </a:r>
            <a:endParaRPr b="0" i="0" sz="1400" u="none" cap="none" strike="noStrike">
              <a:solidFill>
                <a:srgbClr val="000000"/>
              </a:solidFill>
              <a:latin typeface="Arial"/>
              <a:ea typeface="Arial"/>
              <a:cs typeface="Arial"/>
              <a:sym typeface="Arial"/>
            </a:endParaRPr>
          </a:p>
        </p:txBody>
      </p:sp>
      <p:sp>
        <p:nvSpPr>
          <p:cNvPr id="408" name="Google Shape;408;p54"/>
          <p:cNvSpPr txBox="1"/>
          <p:nvPr/>
        </p:nvSpPr>
        <p:spPr>
          <a:xfrm>
            <a:off x="5519550" y="5217400"/>
            <a:ext cx="13344900" cy="42951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Pros: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More familiar editing experience</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Potentially more reusable</a:t>
            </a:r>
            <a:endParaRPr sz="4000">
              <a:solidFill>
                <a:srgbClr val="953C96"/>
              </a:solidFill>
              <a:latin typeface="Poppins"/>
              <a:ea typeface="Poppins"/>
              <a:cs typeface="Poppins"/>
              <a:sym typeface="Poppins"/>
            </a:endParaRPr>
          </a:p>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Cons: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Paragraphs is contrib</a:t>
            </a:r>
            <a:endParaRPr sz="4000">
              <a:solidFill>
                <a:srgbClr val="953C96"/>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55"/>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1:</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Paragraph type</a:t>
            </a:r>
            <a:endParaRPr sz="4000">
              <a:solidFill>
                <a:srgbClr val="953C96"/>
              </a:solidFill>
              <a:latin typeface="Poppins"/>
              <a:ea typeface="Poppins"/>
              <a:cs typeface="Poppins"/>
              <a:sym typeface="Poppins"/>
            </a:endParaRPr>
          </a:p>
        </p:txBody>
      </p:sp>
      <p:pic>
        <p:nvPicPr>
          <p:cNvPr descr="Screenshot of an add paragraph type page." id="414" name="Google Shape;414;p55"/>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6"/>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2:</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Chart field to the Paragraph</a:t>
            </a:r>
            <a:endParaRPr sz="4000">
              <a:solidFill>
                <a:srgbClr val="953C96"/>
              </a:solidFill>
              <a:latin typeface="Poppins"/>
              <a:ea typeface="Poppins"/>
              <a:cs typeface="Poppins"/>
              <a:sym typeface="Poppins"/>
            </a:endParaRPr>
          </a:p>
        </p:txBody>
      </p:sp>
      <p:pic>
        <p:nvPicPr>
          <p:cNvPr descr="Screenshot of an add field page." id="420" name="Google Shape;420;p56"/>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7"/>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3:</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content type that uses Paragraphs</a:t>
            </a:r>
            <a:endParaRPr sz="4000">
              <a:solidFill>
                <a:srgbClr val="953C96"/>
              </a:solidFill>
              <a:latin typeface="Poppins"/>
              <a:ea typeface="Poppins"/>
              <a:cs typeface="Poppins"/>
              <a:sym typeface="Poppins"/>
            </a:endParaRPr>
          </a:p>
        </p:txBody>
      </p:sp>
      <p:pic>
        <p:nvPicPr>
          <p:cNvPr descr="Screenshot of an add content type page." id="426" name="Google Shape;426;p57"/>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8"/>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4:</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node, adding data to your Chart field</a:t>
            </a:r>
            <a:endParaRPr sz="4000">
              <a:solidFill>
                <a:srgbClr val="953C96"/>
              </a:solidFill>
              <a:latin typeface="Poppins"/>
              <a:ea typeface="Poppins"/>
              <a:cs typeface="Poppins"/>
              <a:sym typeface="Poppins"/>
            </a:endParaRPr>
          </a:p>
        </p:txBody>
      </p:sp>
      <p:pic>
        <p:nvPicPr>
          <p:cNvPr descr="Screenshot of a node edit page with a Chart field." id="432" name="Google Shape;432;p58"/>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9"/>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5:</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After adding all your Paragraphs with charts, admire your handiwork</a:t>
            </a:r>
            <a:endParaRPr sz="4000">
              <a:solidFill>
                <a:srgbClr val="953C96"/>
              </a:solidFill>
              <a:latin typeface="Poppins"/>
              <a:ea typeface="Poppins"/>
              <a:cs typeface="Poppins"/>
              <a:sym typeface="Poppins"/>
            </a:endParaRPr>
          </a:p>
        </p:txBody>
      </p:sp>
      <p:pic>
        <p:nvPicPr>
          <p:cNvPr descr="Two two-column paragraphs, each with some text and a chart." id="438" name="Google Shape;438;p59"/>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60"/>
          <p:cNvSpPr txBox="1"/>
          <p:nvPr/>
        </p:nvSpPr>
        <p:spPr>
          <a:xfrm>
            <a:off x="3935056" y="3860803"/>
            <a:ext cx="16513800" cy="59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Scenario 2: I want to display the results of a Webform survey!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61"/>
          <p:cNvSpPr txBox="1"/>
          <p:nvPr/>
        </p:nvSpPr>
        <p:spPr>
          <a:xfrm>
            <a:off x="4275600" y="10451750"/>
            <a:ext cx="9021300" cy="47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US">
                <a:solidFill>
                  <a:schemeClr val="dk1"/>
                </a:solidFill>
              </a:rPr>
              <a:t>https://www.census.gov/en.html</a:t>
            </a:r>
            <a:endParaRPr/>
          </a:p>
        </p:txBody>
      </p:sp>
      <p:sp>
        <p:nvSpPr>
          <p:cNvPr id="449" name="Google Shape;449;p61"/>
          <p:cNvSpPr txBox="1"/>
          <p:nvPr/>
        </p:nvSpPr>
        <p:spPr>
          <a:xfrm>
            <a:off x="13771813" y="3263839"/>
            <a:ext cx="9536700" cy="529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en-US" sz="7000">
                <a:solidFill>
                  <a:srgbClr val="953C96"/>
                </a:solidFill>
                <a:latin typeface="Poppins"/>
                <a:ea typeface="Poppins"/>
                <a:cs typeface="Poppins"/>
                <a:sym typeface="Poppins"/>
              </a:rPr>
              <a:t>It’s Census season, and surveys haven’t been this popular in 10 years</a:t>
            </a:r>
            <a:r>
              <a:rPr b="1" i="0" lang="en-US" sz="7000" u="none" cap="none" strike="noStrike">
                <a:solidFill>
                  <a:srgbClr val="953C96"/>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p:txBody>
      </p:sp>
      <p:pic>
        <p:nvPicPr>
          <p:cNvPr descr="Screenshot from the Census website with an unimportant article title and a picture of hands holding a tablet with the Census survey on it." id="450" name="Google Shape;450;p61"/>
          <p:cNvPicPr preferRelativeResize="0"/>
          <p:nvPr/>
        </p:nvPicPr>
        <p:blipFill>
          <a:blip r:embed="rId3">
            <a:alphaModFix/>
          </a:blip>
          <a:stretch>
            <a:fillRect/>
          </a:stretch>
        </p:blipFill>
        <p:spPr>
          <a:xfrm>
            <a:off x="152400" y="1520775"/>
            <a:ext cx="13144500" cy="8782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62"/>
          <p:cNvSpPr txBox="1"/>
          <p:nvPr/>
        </p:nvSpPr>
        <p:spPr>
          <a:xfrm>
            <a:off x="5519520" y="2044466"/>
            <a:ext cx="13344900" cy="23520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Option 1: Webform and Webform Views</a:t>
            </a:r>
            <a:endParaRPr b="0" i="0" sz="1400" u="none" cap="none" strike="noStrike">
              <a:solidFill>
                <a:srgbClr val="000000"/>
              </a:solidFill>
              <a:latin typeface="Arial"/>
              <a:ea typeface="Arial"/>
              <a:cs typeface="Arial"/>
              <a:sym typeface="Arial"/>
            </a:endParaRPr>
          </a:p>
        </p:txBody>
      </p:sp>
      <p:sp>
        <p:nvSpPr>
          <p:cNvPr id="456" name="Google Shape;456;p62"/>
          <p:cNvSpPr txBox="1"/>
          <p:nvPr/>
        </p:nvSpPr>
        <p:spPr>
          <a:xfrm>
            <a:off x="5519550" y="5217400"/>
            <a:ext cx="13344900" cy="42951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Pros: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You don’t need any additional entities</a:t>
            </a:r>
            <a:endParaRPr sz="4000">
              <a:solidFill>
                <a:srgbClr val="953C96"/>
              </a:solidFill>
              <a:latin typeface="Poppins"/>
              <a:ea typeface="Poppins"/>
              <a:cs typeface="Poppins"/>
              <a:sym typeface="Poppins"/>
            </a:endParaRPr>
          </a:p>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Cons: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Webform Views fields’ naming convention</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The data structure of a Webform table isn’t always the best for charting</a:t>
            </a:r>
            <a:endParaRPr sz="4000">
              <a:solidFill>
                <a:srgbClr val="953C96"/>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6"/>
          <p:cNvSpPr txBox="1"/>
          <p:nvPr/>
        </p:nvSpPr>
        <p:spPr>
          <a:xfrm>
            <a:off x="3895220" y="4590950"/>
            <a:ext cx="16593561" cy="4534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0"/>
              <a:buFont typeface="Averia Serif Libre"/>
              <a:buNone/>
            </a:pPr>
            <a:r>
              <a:rPr b="1" lang="en-US" sz="10000">
                <a:solidFill>
                  <a:srgbClr val="FFFFFF"/>
                </a:solidFill>
                <a:latin typeface="Averia Serif Libre"/>
                <a:ea typeface="Averia Serif Libre"/>
                <a:cs typeface="Averia Serif Libre"/>
                <a:sym typeface="Averia Serif Libre"/>
              </a:rPr>
              <a:t>Introduction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63"/>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1:</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Webform</a:t>
            </a:r>
            <a:endParaRPr sz="4000">
              <a:solidFill>
                <a:srgbClr val="953C96"/>
              </a:solidFill>
              <a:latin typeface="Poppins"/>
              <a:ea typeface="Poppins"/>
              <a:cs typeface="Poppins"/>
              <a:sym typeface="Poppins"/>
            </a:endParaRPr>
          </a:p>
        </p:txBody>
      </p:sp>
      <p:pic>
        <p:nvPicPr>
          <p:cNvPr descr="Screenshot of a Webform add modal." id="462" name="Google Shape;462;p63"/>
          <p:cNvPicPr preferRelativeResize="0"/>
          <p:nvPr/>
        </p:nvPicPr>
        <p:blipFill rotWithShape="1">
          <a:blip r:embed="rId3">
            <a:alphaModFix/>
          </a:blip>
          <a:srcRect b="0" l="4742" r="4742" t="0"/>
          <a:stretch/>
        </p:blipFill>
        <p:spPr>
          <a:xfrm>
            <a:off x="304800" y="1680263"/>
            <a:ext cx="15394917" cy="96218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4"/>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2:</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at least one number-type field</a:t>
            </a:r>
            <a:endParaRPr sz="4000">
              <a:solidFill>
                <a:srgbClr val="953C96"/>
              </a:solidFill>
              <a:latin typeface="Poppins"/>
              <a:ea typeface="Poppins"/>
              <a:cs typeface="Poppins"/>
              <a:sym typeface="Poppins"/>
            </a:endParaRPr>
          </a:p>
        </p:txBody>
      </p:sp>
      <p:pic>
        <p:nvPicPr>
          <p:cNvPr descr="Screenshot of a Webform build screen." id="468" name="Google Shape;468;p64"/>
          <p:cNvPicPr preferRelativeResize="0"/>
          <p:nvPr/>
        </p:nvPicPr>
        <p:blipFill rotWithShape="1">
          <a:blip r:embed="rId3">
            <a:alphaModFix/>
          </a:blip>
          <a:srcRect b="0" l="953" r="9126" t="0"/>
          <a:stretch/>
        </p:blipFill>
        <p:spPr>
          <a:xfrm>
            <a:off x="304800" y="1680263"/>
            <a:ext cx="15394926" cy="96218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65"/>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3:</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Submit to the form</a:t>
            </a:r>
            <a:endParaRPr sz="4000">
              <a:solidFill>
                <a:srgbClr val="953C96"/>
              </a:solidFill>
              <a:latin typeface="Poppins"/>
              <a:ea typeface="Poppins"/>
              <a:cs typeface="Poppins"/>
              <a:sym typeface="Poppins"/>
            </a:endParaRPr>
          </a:p>
        </p:txBody>
      </p:sp>
      <p:pic>
        <p:nvPicPr>
          <p:cNvPr descr="Screenshot of a filled-out webform, ready to be submitted." id="474" name="Google Shape;474;p65"/>
          <p:cNvPicPr preferRelativeResize="0"/>
          <p:nvPr/>
        </p:nvPicPr>
        <p:blipFill rotWithShape="1">
          <a:blip r:embed="rId3">
            <a:alphaModFix/>
          </a:blip>
          <a:srcRect b="0" l="5019" r="5019" t="0"/>
          <a:stretch/>
        </p:blipFill>
        <p:spPr>
          <a:xfrm>
            <a:off x="304800" y="1680263"/>
            <a:ext cx="15394921" cy="9621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66"/>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4:</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View of Webform Submissions</a:t>
            </a:r>
            <a:endParaRPr sz="4000">
              <a:solidFill>
                <a:srgbClr val="953C96"/>
              </a:solidFill>
              <a:latin typeface="Poppins"/>
              <a:ea typeface="Poppins"/>
              <a:cs typeface="Poppins"/>
              <a:sym typeface="Poppins"/>
            </a:endParaRPr>
          </a:p>
        </p:txBody>
      </p:sp>
      <p:pic>
        <p:nvPicPr>
          <p:cNvPr descr="Screenshot of a Views edit page." id="480" name="Google Shape;480;p66"/>
          <p:cNvPicPr preferRelativeResize="0"/>
          <p:nvPr/>
        </p:nvPicPr>
        <p:blipFill rotWithShape="1">
          <a:blip r:embed="rId3">
            <a:alphaModFix/>
          </a:blip>
          <a:srcRect b="0" l="500" r="10150" t="0"/>
          <a:stretch/>
        </p:blipFill>
        <p:spPr>
          <a:xfrm>
            <a:off x="304800" y="1680263"/>
            <a:ext cx="15394923" cy="96218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67"/>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5:</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Configure the Chart format settings</a:t>
            </a:r>
            <a:endParaRPr sz="4000">
              <a:solidFill>
                <a:srgbClr val="953C96"/>
              </a:solidFill>
              <a:latin typeface="Poppins"/>
              <a:ea typeface="Poppins"/>
              <a:cs typeface="Poppins"/>
              <a:sym typeface="Poppins"/>
            </a:endParaRPr>
          </a:p>
        </p:txBody>
      </p:sp>
      <p:pic>
        <p:nvPicPr>
          <p:cNvPr descr="Screenshot of the Chart format settings within Views." id="486" name="Google Shape;486;p67"/>
          <p:cNvPicPr preferRelativeResize="0"/>
          <p:nvPr/>
        </p:nvPicPr>
        <p:blipFill rotWithShape="1">
          <a:blip r:embed="rId3">
            <a:alphaModFix/>
          </a:blip>
          <a:srcRect b="1228" l="0" r="0" t="1238"/>
          <a:stretch/>
        </p:blipFill>
        <p:spPr>
          <a:xfrm>
            <a:off x="304800" y="1680263"/>
            <a:ext cx="15394922" cy="96218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68"/>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Result 1</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Each cluster represents a row in the Webform Submissions results table</a:t>
            </a:r>
            <a:endParaRPr sz="4000">
              <a:solidFill>
                <a:srgbClr val="953C96"/>
              </a:solidFill>
              <a:latin typeface="Poppins"/>
              <a:ea typeface="Poppins"/>
              <a:cs typeface="Poppins"/>
              <a:sym typeface="Poppins"/>
            </a:endParaRPr>
          </a:p>
        </p:txBody>
      </p:sp>
      <p:pic>
        <p:nvPicPr>
          <p:cNvPr descr="Screenshot of a Views preview showing a column chart." id="492" name="Google Shape;492;p68"/>
          <p:cNvPicPr preferRelativeResize="0"/>
          <p:nvPr/>
        </p:nvPicPr>
        <p:blipFill rotWithShape="1">
          <a:blip r:embed="rId3">
            <a:alphaModFix/>
          </a:blip>
          <a:srcRect b="0" l="4751" r="4751" t="0"/>
          <a:stretch/>
        </p:blipFill>
        <p:spPr>
          <a:xfrm>
            <a:off x="304800" y="1680263"/>
            <a:ext cx="15394923" cy="96218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69"/>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Result 2</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Stack the chart for a different way to present the data</a:t>
            </a:r>
            <a:endParaRPr sz="4000">
              <a:solidFill>
                <a:srgbClr val="953C96"/>
              </a:solidFill>
              <a:latin typeface="Poppins"/>
              <a:ea typeface="Poppins"/>
              <a:cs typeface="Poppins"/>
              <a:sym typeface="Poppins"/>
            </a:endParaRPr>
          </a:p>
        </p:txBody>
      </p:sp>
      <p:pic>
        <p:nvPicPr>
          <p:cNvPr descr="Screenshot of a Views preview section with a stacked column chart." id="498" name="Google Shape;498;p69"/>
          <p:cNvPicPr preferRelativeResize="0"/>
          <p:nvPr/>
        </p:nvPicPr>
        <p:blipFill rotWithShape="1">
          <a:blip r:embed="rId3">
            <a:alphaModFix/>
          </a:blip>
          <a:srcRect b="0" l="5083" r="5092" t="0"/>
          <a:stretch/>
        </p:blipFill>
        <p:spPr>
          <a:xfrm>
            <a:off x="304800" y="1680263"/>
            <a:ext cx="15394926" cy="96218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70"/>
          <p:cNvSpPr txBox="1"/>
          <p:nvPr/>
        </p:nvSpPr>
        <p:spPr>
          <a:xfrm>
            <a:off x="5519520" y="2044466"/>
            <a:ext cx="13344900" cy="23520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Option 2: Webform, Webform Content Creator, and Views</a:t>
            </a:r>
            <a:endParaRPr b="0" i="0" sz="1400" u="none" cap="none" strike="noStrike">
              <a:solidFill>
                <a:srgbClr val="000000"/>
              </a:solidFill>
              <a:latin typeface="Arial"/>
              <a:ea typeface="Arial"/>
              <a:cs typeface="Arial"/>
              <a:sym typeface="Arial"/>
            </a:endParaRPr>
          </a:p>
        </p:txBody>
      </p:sp>
      <p:sp>
        <p:nvSpPr>
          <p:cNvPr id="504" name="Google Shape;504;p70"/>
          <p:cNvSpPr txBox="1"/>
          <p:nvPr/>
        </p:nvSpPr>
        <p:spPr>
          <a:xfrm>
            <a:off x="5519550" y="5217400"/>
            <a:ext cx="13344900" cy="42951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Pros: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Nodes are a little easier to query in Views </a:t>
            </a:r>
            <a:endParaRPr sz="4000">
              <a:solidFill>
                <a:srgbClr val="953C96"/>
              </a:solidFill>
              <a:latin typeface="Poppins"/>
              <a:ea typeface="Poppins"/>
              <a:cs typeface="Poppins"/>
              <a:sym typeface="Poppins"/>
            </a:endParaRPr>
          </a:p>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Cons:</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Additional configuration</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Two copies of the same data</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Webform Content Creator is not yet mature</a:t>
            </a:r>
            <a:endParaRPr sz="4000">
              <a:solidFill>
                <a:srgbClr val="953C96"/>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71"/>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1</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new Webform</a:t>
            </a:r>
            <a:endParaRPr sz="4000">
              <a:solidFill>
                <a:srgbClr val="953C96"/>
              </a:solidFill>
              <a:latin typeface="Poppins"/>
              <a:ea typeface="Poppins"/>
              <a:cs typeface="Poppins"/>
              <a:sym typeface="Poppins"/>
            </a:endParaRPr>
          </a:p>
        </p:txBody>
      </p:sp>
      <p:pic>
        <p:nvPicPr>
          <p:cNvPr descr="Screenshot of an &quot;add webform&quot; modal." id="510" name="Google Shape;510;p71"/>
          <p:cNvPicPr preferRelativeResize="0"/>
          <p:nvPr/>
        </p:nvPicPr>
        <p:blipFill rotWithShape="1">
          <a:blip r:embed="rId3">
            <a:alphaModFix/>
          </a:blip>
          <a:srcRect b="0" l="5051" r="5060" t="0"/>
          <a:stretch/>
        </p:blipFill>
        <p:spPr>
          <a:xfrm>
            <a:off x="304800" y="1680263"/>
            <a:ext cx="15394929" cy="962182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72"/>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2</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 content type to be created at form submission</a:t>
            </a:r>
            <a:endParaRPr sz="4000">
              <a:solidFill>
                <a:srgbClr val="953C96"/>
              </a:solidFill>
              <a:latin typeface="Poppins"/>
              <a:ea typeface="Poppins"/>
              <a:cs typeface="Poppins"/>
              <a:sym typeface="Poppins"/>
            </a:endParaRPr>
          </a:p>
        </p:txBody>
      </p:sp>
      <p:pic>
        <p:nvPicPr>
          <p:cNvPr descr="Screenshot of an add content type page." id="516" name="Google Shape;516;p72"/>
          <p:cNvPicPr preferRelativeResize="0"/>
          <p:nvPr/>
        </p:nvPicPr>
        <p:blipFill rotWithShape="1">
          <a:blip r:embed="rId3">
            <a:alphaModFix/>
          </a:blip>
          <a:srcRect b="0" l="0" r="9730" t="0"/>
          <a:stretch/>
        </p:blipFill>
        <p:spPr>
          <a:xfrm>
            <a:off x="304800" y="1680263"/>
            <a:ext cx="15394930" cy="96218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descr="&quot;Catten the Curve&quot; meme in which two cat heads are drawn over graphs representing the &quot;flatten the curve&quot; concept." id="307" name="Google Shape;307;p37"/>
          <p:cNvPicPr preferRelativeResize="0"/>
          <p:nvPr/>
        </p:nvPicPr>
        <p:blipFill>
          <a:blip r:embed="rId3">
            <a:alphaModFix/>
          </a:blip>
          <a:stretch>
            <a:fillRect/>
          </a:stretch>
        </p:blipFill>
        <p:spPr>
          <a:xfrm>
            <a:off x="3477500" y="1468180"/>
            <a:ext cx="17701074" cy="9656075"/>
          </a:xfrm>
          <a:prstGeom prst="rect">
            <a:avLst/>
          </a:prstGeom>
          <a:noFill/>
          <a:ln>
            <a:noFill/>
          </a:ln>
        </p:spPr>
      </p:pic>
      <p:sp>
        <p:nvSpPr>
          <p:cNvPr id="308" name="Google Shape;308;p37"/>
          <p:cNvSpPr txBox="1"/>
          <p:nvPr/>
        </p:nvSpPr>
        <p:spPr>
          <a:xfrm>
            <a:off x="11999175" y="11320000"/>
            <a:ext cx="9179400" cy="47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t>https://twitter.com/amdar1ing/status/1237880129575157760/photo/1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73"/>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3</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Webform Content Creator entity</a:t>
            </a:r>
            <a:endParaRPr sz="4000">
              <a:solidFill>
                <a:srgbClr val="953C96"/>
              </a:solidFill>
              <a:latin typeface="Poppins"/>
              <a:ea typeface="Poppins"/>
              <a:cs typeface="Poppins"/>
              <a:sym typeface="Poppins"/>
            </a:endParaRPr>
          </a:p>
        </p:txBody>
      </p:sp>
      <p:pic>
        <p:nvPicPr>
          <p:cNvPr descr="Screenshot of the page for adding a Webform Content Creator entity." id="522" name="Google Shape;522;p73"/>
          <p:cNvPicPr preferRelativeResize="0"/>
          <p:nvPr/>
        </p:nvPicPr>
        <p:blipFill rotWithShape="1">
          <a:blip r:embed="rId3">
            <a:alphaModFix/>
          </a:blip>
          <a:srcRect b="0" l="0" r="13367" t="0"/>
          <a:stretch/>
        </p:blipFill>
        <p:spPr>
          <a:xfrm>
            <a:off x="304800" y="1680263"/>
            <a:ext cx="15394929" cy="962183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74"/>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4</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Configure the Webform Content Creator entity</a:t>
            </a:r>
            <a:endParaRPr sz="4000">
              <a:solidFill>
                <a:srgbClr val="953C96"/>
              </a:solidFill>
              <a:latin typeface="Poppins"/>
              <a:ea typeface="Poppins"/>
              <a:cs typeface="Poppins"/>
              <a:sym typeface="Poppins"/>
            </a:endParaRPr>
          </a:p>
        </p:txBody>
      </p:sp>
      <p:pic>
        <p:nvPicPr>
          <p:cNvPr descr="Screenshot of the configuration of Webform Content Creator entities." id="528" name="Google Shape;528;p74"/>
          <p:cNvPicPr preferRelativeResize="0"/>
          <p:nvPr/>
        </p:nvPicPr>
        <p:blipFill rotWithShape="1">
          <a:blip r:embed="rId3">
            <a:alphaModFix/>
          </a:blip>
          <a:srcRect b="0" l="0" r="11707" t="0"/>
          <a:stretch/>
        </p:blipFill>
        <p:spPr>
          <a:xfrm>
            <a:off x="285925" y="1680263"/>
            <a:ext cx="15394926" cy="96218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75"/>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5</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Create as many Webform Content Creator entities as necessary</a:t>
            </a:r>
            <a:endParaRPr sz="4000">
              <a:solidFill>
                <a:srgbClr val="953C96"/>
              </a:solidFill>
              <a:latin typeface="Poppins"/>
              <a:ea typeface="Poppins"/>
              <a:cs typeface="Poppins"/>
              <a:sym typeface="Poppins"/>
            </a:endParaRPr>
          </a:p>
        </p:txBody>
      </p:sp>
      <p:pic>
        <p:nvPicPr>
          <p:cNvPr descr="Screenshot of three Webform Content Creator entities." id="534" name="Google Shape;534;p75"/>
          <p:cNvPicPr preferRelativeResize="0"/>
          <p:nvPr/>
        </p:nvPicPr>
        <p:blipFill rotWithShape="1">
          <a:blip r:embed="rId3">
            <a:alphaModFix/>
          </a:blip>
          <a:srcRect b="0" l="0" r="34145" t="0"/>
          <a:stretch/>
        </p:blipFill>
        <p:spPr>
          <a:xfrm>
            <a:off x="304800" y="1680263"/>
            <a:ext cx="15394926" cy="96218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6"/>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6</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Submit the Webform</a:t>
            </a:r>
            <a:endParaRPr sz="4000">
              <a:solidFill>
                <a:srgbClr val="953C96"/>
              </a:solidFill>
              <a:latin typeface="Poppins"/>
              <a:ea typeface="Poppins"/>
              <a:cs typeface="Poppins"/>
              <a:sym typeface="Poppins"/>
            </a:endParaRPr>
          </a:p>
        </p:txBody>
      </p:sp>
      <p:pic>
        <p:nvPicPr>
          <p:cNvPr descr="Screenshot of a Webform with data filled in, ready to submit." id="540" name="Google Shape;540;p76"/>
          <p:cNvPicPr preferRelativeResize="0"/>
          <p:nvPr/>
        </p:nvPicPr>
        <p:blipFill rotWithShape="1">
          <a:blip r:embed="rId3">
            <a:alphaModFix/>
          </a:blip>
          <a:srcRect b="0" l="3891" r="3891" t="0"/>
          <a:stretch/>
        </p:blipFill>
        <p:spPr>
          <a:xfrm>
            <a:off x="304800" y="1680263"/>
            <a:ext cx="15394924" cy="96218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77"/>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7</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Verify content has been created</a:t>
            </a:r>
            <a:endParaRPr sz="4000">
              <a:solidFill>
                <a:srgbClr val="953C96"/>
              </a:solidFill>
              <a:latin typeface="Poppins"/>
              <a:ea typeface="Poppins"/>
              <a:cs typeface="Poppins"/>
              <a:sym typeface="Poppins"/>
            </a:endParaRPr>
          </a:p>
        </p:txBody>
      </p:sp>
      <p:pic>
        <p:nvPicPr>
          <p:cNvPr descr="Screenshot of the &quot;Content&quot; page with six nodes generated by Webform Content Creator." id="546" name="Google Shape;546;p77"/>
          <p:cNvPicPr preferRelativeResize="0"/>
          <p:nvPr/>
        </p:nvPicPr>
        <p:blipFill rotWithShape="1">
          <a:blip r:embed="rId3">
            <a:alphaModFix/>
          </a:blip>
          <a:srcRect b="0" l="0" r="20729" t="0"/>
          <a:stretch/>
        </p:blipFill>
        <p:spPr>
          <a:xfrm>
            <a:off x="304800" y="1680263"/>
            <a:ext cx="15394924" cy="962182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78"/>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8</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 View of your created content type</a:t>
            </a:r>
            <a:endParaRPr sz="4000">
              <a:solidFill>
                <a:srgbClr val="953C96"/>
              </a:solidFill>
              <a:latin typeface="Poppins"/>
              <a:ea typeface="Poppins"/>
              <a:cs typeface="Poppins"/>
              <a:sym typeface="Poppins"/>
            </a:endParaRPr>
          </a:p>
        </p:txBody>
      </p:sp>
      <p:pic>
        <p:nvPicPr>
          <p:cNvPr descr="Screenshot of a View add page." id="552" name="Google Shape;552;p78"/>
          <p:cNvPicPr preferRelativeResize="0"/>
          <p:nvPr/>
        </p:nvPicPr>
        <p:blipFill rotWithShape="1">
          <a:blip r:embed="rId3">
            <a:alphaModFix/>
          </a:blip>
          <a:srcRect b="0" l="0" r="11762" t="0"/>
          <a:stretch/>
        </p:blipFill>
        <p:spPr>
          <a:xfrm>
            <a:off x="304800" y="1680263"/>
            <a:ext cx="15394927" cy="96218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79"/>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9</a:t>
            </a:r>
            <a:r>
              <a:rPr b="1" lang="en-US" sz="4000">
                <a:solidFill>
                  <a:srgbClr val="953C96"/>
                </a:solidFill>
                <a:latin typeface="Poppins"/>
                <a:ea typeface="Poppins"/>
                <a:cs typeface="Poppins"/>
                <a:sym typeface="Poppins"/>
              </a:rPr>
              <a:t>:</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Configure View</a:t>
            </a:r>
            <a:endParaRPr sz="4000">
              <a:solidFill>
                <a:srgbClr val="953C96"/>
              </a:solidFill>
              <a:latin typeface="Poppins"/>
              <a:ea typeface="Poppins"/>
              <a:cs typeface="Poppins"/>
              <a:sym typeface="Poppins"/>
            </a:endParaRPr>
          </a:p>
        </p:txBody>
      </p:sp>
      <p:pic>
        <p:nvPicPr>
          <p:cNvPr descr="Screenshot of a Views edit page." id="558" name="Google Shape;558;p79"/>
          <p:cNvPicPr preferRelativeResize="0"/>
          <p:nvPr/>
        </p:nvPicPr>
        <p:blipFill rotWithShape="1">
          <a:blip r:embed="rId3">
            <a:alphaModFix/>
          </a:blip>
          <a:srcRect b="0" l="0" r="9966" t="0"/>
          <a:stretch/>
        </p:blipFill>
        <p:spPr>
          <a:xfrm>
            <a:off x="304800" y="1680263"/>
            <a:ext cx="15394924" cy="962182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80"/>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Result 1:</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Preview your View</a:t>
            </a:r>
            <a:endParaRPr sz="4000">
              <a:solidFill>
                <a:srgbClr val="953C96"/>
              </a:solidFill>
              <a:latin typeface="Poppins"/>
              <a:ea typeface="Poppins"/>
              <a:cs typeface="Poppins"/>
              <a:sym typeface="Poppins"/>
            </a:endParaRPr>
          </a:p>
        </p:txBody>
      </p:sp>
      <p:pic>
        <p:nvPicPr>
          <p:cNvPr descr="Screenshot of a Views preview showing a pie chart." id="564" name="Google Shape;564;p80"/>
          <p:cNvPicPr preferRelativeResize="0"/>
          <p:nvPr/>
        </p:nvPicPr>
        <p:blipFill rotWithShape="1">
          <a:blip r:embed="rId3">
            <a:alphaModFix/>
          </a:blip>
          <a:srcRect b="0" l="0" r="17471" t="0"/>
          <a:stretch/>
        </p:blipFill>
        <p:spPr>
          <a:xfrm>
            <a:off x="304800" y="1680263"/>
            <a:ext cx="15394923" cy="96218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81"/>
          <p:cNvSpPr txBox="1"/>
          <p:nvPr/>
        </p:nvSpPr>
        <p:spPr>
          <a:xfrm>
            <a:off x="3935056" y="3860803"/>
            <a:ext cx="16513800" cy="59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Scenario 3: </a:t>
            </a:r>
            <a:r>
              <a:rPr b="1" lang="en-US" sz="8000">
                <a:solidFill>
                  <a:srgbClr val="953C96"/>
                </a:solidFill>
                <a:latin typeface="Poppins"/>
                <a:ea typeface="Poppins"/>
                <a:cs typeface="Poppins"/>
                <a:sym typeface="Poppins"/>
              </a:rPr>
              <a:t>I want anonymous users to generate charts</a:t>
            </a:r>
            <a:r>
              <a:rPr b="1" lang="en-US" sz="8000">
                <a:solidFill>
                  <a:srgbClr val="953C96"/>
                </a:solidFill>
                <a:latin typeface="Poppins"/>
                <a:ea typeface="Poppins"/>
                <a:cs typeface="Poppins"/>
                <a:sym typeface="Poppins"/>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82"/>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1  - 3:</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Enable Views Fields On/Off module, edit your View using a Chart display, and add and configure On/Off Form Field</a:t>
            </a:r>
            <a:endParaRPr sz="4000">
              <a:solidFill>
                <a:srgbClr val="953C96"/>
              </a:solidFill>
              <a:latin typeface="Poppins"/>
              <a:ea typeface="Poppins"/>
              <a:cs typeface="Poppins"/>
              <a:sym typeface="Poppins"/>
            </a:endParaRPr>
          </a:p>
        </p:txBody>
      </p:sp>
      <p:pic>
        <p:nvPicPr>
          <p:cNvPr descr="Screenshot of a View edit page." id="575" name="Google Shape;575;p82"/>
          <p:cNvPicPr preferRelativeResize="0"/>
          <p:nvPr/>
        </p:nvPicPr>
        <p:blipFill rotWithShape="1">
          <a:blip r:embed="rId3">
            <a:alphaModFix/>
          </a:blip>
          <a:srcRect b="0" l="0" r="9828" t="0"/>
          <a:stretch/>
        </p:blipFill>
        <p:spPr>
          <a:xfrm>
            <a:off x="304800" y="1680263"/>
            <a:ext cx="15394923" cy="96218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38"/>
          <p:cNvSpPr txBox="1"/>
          <p:nvPr/>
        </p:nvSpPr>
        <p:spPr>
          <a:xfrm>
            <a:off x="12478775" y="11320000"/>
            <a:ext cx="9179400" cy="47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US">
                <a:solidFill>
                  <a:schemeClr val="dk1"/>
                </a:solidFill>
              </a:rPr>
              <a:t>https://www.dropbox.com/s/kjdvi3ig6q67cz7/Screenshot%202020-03-16%2021.40.44.png?dl=0</a:t>
            </a:r>
            <a:endParaRPr/>
          </a:p>
        </p:txBody>
      </p:sp>
      <p:pic>
        <p:nvPicPr>
          <p:cNvPr descr="A screenshot of an OSTraining post that shows the dreaded &quot;Drupal learning curve&quot; (which is almost vertical) and is titled, &quot;How to Flatten the Dreaded Drupal Learning Curve&quot;." id="314" name="Google Shape;314;p38"/>
          <p:cNvPicPr preferRelativeResize="0"/>
          <p:nvPr/>
        </p:nvPicPr>
        <p:blipFill>
          <a:blip r:embed="rId3">
            <a:alphaModFix/>
          </a:blip>
          <a:stretch>
            <a:fillRect/>
          </a:stretch>
        </p:blipFill>
        <p:spPr>
          <a:xfrm>
            <a:off x="2725813" y="304800"/>
            <a:ext cx="18932371" cy="1101519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83"/>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4:</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Add and configure Exposed Chart Type field</a:t>
            </a:r>
            <a:endParaRPr sz="4000">
              <a:solidFill>
                <a:srgbClr val="953C96"/>
              </a:solidFill>
              <a:latin typeface="Poppins"/>
              <a:ea typeface="Poppins"/>
              <a:cs typeface="Poppins"/>
              <a:sym typeface="Poppins"/>
            </a:endParaRPr>
          </a:p>
        </p:txBody>
      </p:sp>
      <p:pic>
        <p:nvPicPr>
          <p:cNvPr descr="Screenshot of the field configuration for the Exposed Chart Type field." id="581" name="Google Shape;581;p83"/>
          <p:cNvPicPr preferRelativeResize="0"/>
          <p:nvPr/>
        </p:nvPicPr>
        <p:blipFill rotWithShape="1">
          <a:blip r:embed="rId3">
            <a:alphaModFix/>
          </a:blip>
          <a:srcRect b="0" l="0" r="0" t="0"/>
          <a:stretch/>
        </p:blipFill>
        <p:spPr>
          <a:xfrm>
            <a:off x="304800" y="1680263"/>
            <a:ext cx="15394924" cy="96218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84"/>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5:</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Save and see the unfiltered View (you can require input before showing the results)</a:t>
            </a:r>
            <a:endParaRPr sz="4000">
              <a:solidFill>
                <a:srgbClr val="953C96"/>
              </a:solidFill>
              <a:latin typeface="Poppins"/>
              <a:ea typeface="Poppins"/>
              <a:cs typeface="Poppins"/>
              <a:sym typeface="Poppins"/>
            </a:endParaRPr>
          </a:p>
        </p:txBody>
      </p:sp>
      <p:pic>
        <p:nvPicPr>
          <p:cNvPr descr="A logged-out page with an unfiltered graph. It has two lines but doesn't tell us anything." id="587" name="Google Shape;587;p84"/>
          <p:cNvPicPr preferRelativeResize="0"/>
          <p:nvPr/>
        </p:nvPicPr>
        <p:blipFill rotWithShape="1">
          <a:blip r:embed="rId3">
            <a:alphaModFix/>
          </a:blip>
          <a:srcRect b="0" l="5316" r="5325" t="0"/>
          <a:stretch/>
        </p:blipFill>
        <p:spPr>
          <a:xfrm>
            <a:off x="304800" y="1680263"/>
            <a:ext cx="15394920" cy="962182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85"/>
          <p:cNvSpPr txBox="1"/>
          <p:nvPr/>
        </p:nvSpPr>
        <p:spPr>
          <a:xfrm>
            <a:off x="16115375" y="1881300"/>
            <a:ext cx="7831200" cy="9953400"/>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None/>
            </a:pPr>
            <a:r>
              <a:rPr b="1" lang="en-US" sz="4000">
                <a:solidFill>
                  <a:srgbClr val="953C96"/>
                </a:solidFill>
                <a:latin typeface="Poppins"/>
                <a:ea typeface="Poppins"/>
                <a:cs typeface="Poppins"/>
                <a:sym typeface="Poppins"/>
              </a:rPr>
              <a:t>Step 6:</a:t>
            </a:r>
            <a:endParaRPr b="1"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Viewing as an anonymous user who has applied a filter</a:t>
            </a:r>
            <a:endParaRPr sz="4000">
              <a:solidFill>
                <a:srgbClr val="953C96"/>
              </a:solidFill>
              <a:latin typeface="Poppins"/>
              <a:ea typeface="Poppins"/>
              <a:cs typeface="Poppins"/>
              <a:sym typeface="Poppins"/>
            </a:endParaRPr>
          </a:p>
        </p:txBody>
      </p:sp>
      <p:pic>
        <p:nvPicPr>
          <p:cNvPr descr="Screenshot of a logged-out page with a graph produced by filtering a View. It has two columns and is more informative than the unfiltered View." id="593" name="Google Shape;593;p85"/>
          <p:cNvPicPr preferRelativeResize="0"/>
          <p:nvPr/>
        </p:nvPicPr>
        <p:blipFill rotWithShape="1">
          <a:blip r:embed="rId3">
            <a:alphaModFix/>
          </a:blip>
          <a:srcRect b="0" l="5349" r="5349" t="0"/>
          <a:stretch/>
        </p:blipFill>
        <p:spPr>
          <a:xfrm>
            <a:off x="304800" y="1680263"/>
            <a:ext cx="15394923" cy="962182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97" name="Shape 597"/>
        <p:cNvGrpSpPr/>
        <p:nvPr/>
      </p:nvGrpSpPr>
      <p:grpSpPr>
        <a:xfrm>
          <a:off x="0" y="0"/>
          <a:ext cx="0" cy="0"/>
          <a:chOff x="0" y="0"/>
          <a:chExt cx="0" cy="0"/>
        </a:xfrm>
      </p:grpSpPr>
      <p:sp>
        <p:nvSpPr>
          <p:cNvPr id="598" name="Google Shape;598;p86"/>
          <p:cNvSpPr txBox="1"/>
          <p:nvPr/>
        </p:nvSpPr>
        <p:spPr>
          <a:xfrm>
            <a:off x="3935056" y="3860803"/>
            <a:ext cx="16513800" cy="59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Scenario 4: I want to report on Drupal Commerce!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602" name="Shape 602"/>
        <p:cNvGrpSpPr/>
        <p:nvPr/>
      </p:nvGrpSpPr>
      <p:grpSpPr>
        <a:xfrm>
          <a:off x="0" y="0"/>
          <a:ext cx="0" cy="0"/>
          <a:chOff x="0" y="0"/>
          <a:chExt cx="0" cy="0"/>
        </a:xfrm>
      </p:grpSpPr>
      <p:sp>
        <p:nvSpPr>
          <p:cNvPr id="603" name="Google Shape;603;p87"/>
          <p:cNvSpPr txBox="1"/>
          <p:nvPr/>
        </p:nvSpPr>
        <p:spPr>
          <a:xfrm>
            <a:off x="1385450" y="1881300"/>
            <a:ext cx="22561200" cy="9953400"/>
          </a:xfrm>
          <a:prstGeom prst="rect">
            <a:avLst/>
          </a:prstGeom>
          <a:noFill/>
          <a:ln>
            <a:noFill/>
          </a:ln>
        </p:spPr>
        <p:txBody>
          <a:bodyPr anchorCtr="0" anchor="t" bIns="50800" lIns="50800" spcFirstLastPara="1" rIns="50800" wrap="square" tIns="50800">
            <a:noAutofit/>
          </a:bodyPr>
          <a:lstStyle/>
          <a:p>
            <a:pPr indent="0" lvl="0" marL="0" marR="0" rtl="0" algn="ctr">
              <a:lnSpc>
                <a:spcPct val="160000"/>
              </a:lnSpc>
              <a:spcBef>
                <a:spcPts val="0"/>
              </a:spcBef>
              <a:spcAft>
                <a:spcPts val="0"/>
              </a:spcAft>
              <a:buNone/>
            </a:pPr>
            <a:r>
              <a:rPr b="1" lang="en-US" sz="4000">
                <a:solidFill>
                  <a:srgbClr val="953C96"/>
                </a:solidFill>
                <a:latin typeface="Poppins"/>
                <a:ea typeface="Poppins"/>
                <a:cs typeface="Poppins"/>
                <a:sym typeface="Poppins"/>
              </a:rPr>
              <a:t>If you are having issues charting Commerce price fields, the issue is probably that the Charts module is having difficulty getting the number separate from the currency. This module may help: https://github.com/andileco/commerce_views_connector</a:t>
            </a:r>
            <a:endParaRPr b="1" sz="4000">
              <a:solidFill>
                <a:srgbClr val="953C96"/>
              </a:solidFill>
              <a:latin typeface="Poppins"/>
              <a:ea typeface="Poppins"/>
              <a:cs typeface="Poppins"/>
              <a:sym typeface="Poppins"/>
            </a:endParaRPr>
          </a:p>
          <a:p>
            <a:pPr indent="0" lvl="0" marL="0" marR="0" rtl="0" algn="l">
              <a:lnSpc>
                <a:spcPct val="160000"/>
              </a:lnSpc>
              <a:spcBef>
                <a:spcPts val="0"/>
              </a:spcBef>
              <a:spcAft>
                <a:spcPts val="0"/>
              </a:spcAft>
              <a:buNone/>
            </a:pPr>
            <a:r>
              <a:t/>
            </a:r>
            <a:endParaRPr sz="4000">
              <a:solidFill>
                <a:srgbClr val="953C96"/>
              </a:solidFill>
              <a:latin typeface="Poppins"/>
              <a:ea typeface="Poppins"/>
              <a:cs typeface="Poppins"/>
              <a:sym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descr="This is a cute cat." id="608" name="Google Shape;608;p88"/>
          <p:cNvSpPr/>
          <p:nvPr/>
        </p:nvSpPr>
        <p:spPr>
          <a:xfrm>
            <a:off x="16387328" y="-1"/>
            <a:ext cx="8000100" cy="13716000"/>
          </a:xfrm>
          <a:prstGeom prst="rect">
            <a:avLst/>
          </a:prstGeom>
          <a:blipFill rotWithShape="1">
            <a:blip r:embed="rId3">
              <a:alphaModFix/>
            </a:blip>
            <a:stretch>
              <a:fillRect b="0" l="0" r="0" t="0"/>
            </a:stretch>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609" name="Google Shape;609;p88"/>
          <p:cNvSpPr txBox="1"/>
          <p:nvPr/>
        </p:nvSpPr>
        <p:spPr>
          <a:xfrm>
            <a:off x="1847925" y="3937325"/>
            <a:ext cx="13344900" cy="7818900"/>
          </a:xfrm>
          <a:prstGeom prst="rect">
            <a:avLst/>
          </a:prstGeom>
          <a:noFill/>
          <a:ln>
            <a:noFill/>
          </a:ln>
        </p:spPr>
        <p:txBody>
          <a:bodyPr anchorCtr="0" anchor="t" bIns="50800" lIns="50800" spcFirstLastPara="1" rIns="50800" wrap="square" tIns="50800">
            <a:noAutofit/>
          </a:bodyPr>
          <a:lstStyle/>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DKAN Open Data Platform: https://getdkan.org/</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CKEditor Plugin: http://wwalc.github.io/chart/</a:t>
            </a:r>
            <a:endParaRPr sz="4000">
              <a:solidFill>
                <a:srgbClr val="953C96"/>
              </a:solidFill>
              <a:latin typeface="Poppins"/>
              <a:ea typeface="Poppins"/>
              <a:cs typeface="Poppins"/>
              <a:sym typeface="Poppins"/>
            </a:endParaRPr>
          </a:p>
          <a:p>
            <a:pPr indent="-396873" lvl="0" marL="396873" marR="0" rtl="0" algn="l">
              <a:lnSpc>
                <a:spcPct val="160000"/>
              </a:lnSpc>
              <a:spcBef>
                <a:spcPts val="0"/>
              </a:spcBef>
              <a:spcAft>
                <a:spcPts val="0"/>
              </a:spcAft>
              <a:buClr>
                <a:srgbClr val="953C96"/>
              </a:buClr>
              <a:buSzPts val="4000"/>
              <a:buFont typeface="Poppins"/>
              <a:buChar char="•"/>
            </a:pPr>
            <a:r>
              <a:rPr lang="en-US" sz="4000">
                <a:solidFill>
                  <a:srgbClr val="953C96"/>
                </a:solidFill>
                <a:latin typeface="Poppins"/>
                <a:ea typeface="Poppins"/>
                <a:cs typeface="Poppins"/>
                <a:sym typeface="Poppins"/>
              </a:rPr>
              <a:t>HighCharts Editor: https://www.highcharts.com/blog/news/240-announcing-the-free-embedable-highcharts-editor/</a:t>
            </a:r>
            <a:endParaRPr sz="4000">
              <a:solidFill>
                <a:srgbClr val="953C96"/>
              </a:solidFill>
              <a:latin typeface="Poppins"/>
              <a:ea typeface="Poppins"/>
              <a:cs typeface="Poppins"/>
              <a:sym typeface="Poppins"/>
            </a:endParaRPr>
          </a:p>
        </p:txBody>
      </p:sp>
      <p:sp>
        <p:nvSpPr>
          <p:cNvPr id="610" name="Google Shape;610;p88"/>
          <p:cNvSpPr txBox="1"/>
          <p:nvPr/>
        </p:nvSpPr>
        <p:spPr>
          <a:xfrm>
            <a:off x="1847925" y="2215920"/>
            <a:ext cx="13344900" cy="10548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953C96"/>
              </a:buClr>
              <a:buSzPts val="7000"/>
              <a:buFont typeface="Poppins"/>
              <a:buNone/>
            </a:pPr>
            <a:r>
              <a:rPr b="1" lang="en-US" sz="7000">
                <a:solidFill>
                  <a:srgbClr val="953C96"/>
                </a:solidFill>
                <a:latin typeface="Poppins"/>
                <a:ea typeface="Poppins"/>
                <a:cs typeface="Poppins"/>
                <a:sym typeface="Poppins"/>
              </a:rPr>
              <a:t>Other Charting Resources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89"/>
          <p:cNvSpPr txBox="1"/>
          <p:nvPr/>
        </p:nvSpPr>
        <p:spPr>
          <a:xfrm>
            <a:off x="4922730" y="5365650"/>
            <a:ext cx="14538541" cy="2984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6BDFF"/>
              </a:buClr>
              <a:buSzPts val="10000"/>
              <a:buFont typeface="Averia Serif Libre"/>
              <a:buNone/>
            </a:pPr>
            <a:r>
              <a:rPr b="1" i="0" lang="en-US" sz="10000" u="none" cap="none" strike="noStrike">
                <a:solidFill>
                  <a:srgbClr val="66BDFF"/>
                </a:solidFill>
                <a:latin typeface="Averia Serif Libre"/>
                <a:ea typeface="Averia Serif Libre"/>
                <a:cs typeface="Averia Serif Libre"/>
                <a:sym typeface="Averia Serif Libre"/>
              </a:rPr>
              <a:t>THANK YOU</a:t>
            </a:r>
            <a:r>
              <a:rPr b="1" lang="en-US" sz="10000">
                <a:solidFill>
                  <a:srgbClr val="66BDFF"/>
                </a:solidFill>
                <a:latin typeface="Averia Serif Libre"/>
                <a:ea typeface="Averia Serif Libre"/>
                <a:cs typeface="Averia Serif Libre"/>
                <a:sym typeface="Averia Serif Libre"/>
              </a:rPr>
              <a:t>!</a:t>
            </a:r>
            <a:r>
              <a:rPr b="1" i="0" lang="en-US" sz="10000" u="none" cap="none" strike="noStrike">
                <a:solidFill>
                  <a:srgbClr val="66BDFF"/>
                </a:solidFill>
                <a:latin typeface="Averia Serif Libre"/>
                <a:ea typeface="Averia Serif Libre"/>
                <a:cs typeface="Averia Serif Libre"/>
                <a:sym typeface="Averia Serif Libre"/>
              </a:rPr>
              <a:t> </a:t>
            </a:r>
            <a:r>
              <a:rPr b="1" i="0" lang="en-US" sz="10000" u="none" cap="none" strike="noStrike">
                <a:solidFill>
                  <a:srgbClr val="FFFFFF"/>
                </a:solidFill>
                <a:latin typeface="Averia Serif Libre"/>
                <a:ea typeface="Averia Serif Libre"/>
                <a:cs typeface="Averia Serif Libre"/>
                <a:sym typeface="Averia Serif Libre"/>
              </a:rPr>
              <a:t>QUESTIONS? C</a:t>
            </a:r>
            <a:r>
              <a:rPr b="1" lang="en-US" sz="10000">
                <a:solidFill>
                  <a:srgbClr val="FFFFFF"/>
                </a:solidFill>
                <a:latin typeface="Averia Serif Libre"/>
                <a:ea typeface="Averia Serif Libre"/>
                <a:cs typeface="Averia Serif Libre"/>
                <a:sym typeface="Averia Serif Libre"/>
              </a:rPr>
              <a:t>OMMENTS?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90"/>
          <p:cNvSpPr txBox="1"/>
          <p:nvPr/>
        </p:nvSpPr>
        <p:spPr>
          <a:xfrm>
            <a:off x="2109300" y="3194400"/>
            <a:ext cx="20165400" cy="7327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EB36"/>
              </a:buClr>
              <a:buSzPts val="10000"/>
              <a:buFont typeface="Averia Serif Libre"/>
              <a:buNone/>
            </a:pPr>
            <a:r>
              <a:rPr b="1" i="0" lang="en-US" sz="10000" u="none" cap="none" strike="noStrike">
                <a:solidFill>
                  <a:srgbClr val="66BDFF"/>
                </a:solidFill>
                <a:latin typeface="Averia Serif Libre"/>
                <a:ea typeface="Averia Serif Libre"/>
                <a:cs typeface="Averia Serif Libre"/>
                <a:sym typeface="Averia Serif Libre"/>
              </a:rPr>
              <a:t>PLEASE PROVIDE YOUR FEEDBACK!</a:t>
            </a:r>
            <a:endParaRPr b="1" i="0" sz="10000" u="none" cap="none" strike="noStrike">
              <a:solidFill>
                <a:srgbClr val="66BDFF"/>
              </a:solidFill>
              <a:latin typeface="Averia Serif Libre"/>
              <a:ea typeface="Averia Serif Libre"/>
              <a:cs typeface="Averia Serif Libre"/>
              <a:sym typeface="Averia Serif Libre"/>
            </a:endParaRPr>
          </a:p>
          <a:p>
            <a:pPr indent="0" lvl="0" marL="0" marR="0" rtl="0" algn="ctr">
              <a:lnSpc>
                <a:spcPct val="100000"/>
              </a:lnSpc>
              <a:spcBef>
                <a:spcPts val="0"/>
              </a:spcBef>
              <a:spcAft>
                <a:spcPts val="0"/>
              </a:spcAft>
              <a:buClr>
                <a:srgbClr val="FFEB36"/>
              </a:buClr>
              <a:buSzPts val="10000"/>
              <a:buFont typeface="Averia Serif Libre"/>
              <a:buNone/>
            </a:pPr>
            <a:r>
              <a:t/>
            </a:r>
            <a:endParaRPr b="1" i="0" sz="5000" u="none" cap="none" strike="noStrike">
              <a:solidFill>
                <a:srgbClr val="FFEB36"/>
              </a:solidFill>
              <a:latin typeface="Averia Serif Libre"/>
              <a:ea typeface="Averia Serif Libre"/>
              <a:cs typeface="Averia Serif Libre"/>
              <a:sym typeface="Averia Serif Libre"/>
            </a:endParaRPr>
          </a:p>
          <a:p>
            <a:pPr indent="0" lvl="0" marL="0" marR="0" rtl="0" algn="ctr">
              <a:lnSpc>
                <a:spcPct val="100000"/>
              </a:lnSpc>
              <a:spcBef>
                <a:spcPts val="0"/>
              </a:spcBef>
              <a:spcAft>
                <a:spcPts val="0"/>
              </a:spcAft>
              <a:buClr>
                <a:srgbClr val="FFEB36"/>
              </a:buClr>
              <a:buSzPts val="10000"/>
              <a:buFont typeface="Averia Serif Libre"/>
              <a:buNone/>
            </a:pPr>
            <a:r>
              <a:rPr lang="en-US" sz="5000">
                <a:solidFill>
                  <a:srgbClr val="F8F9FA"/>
                </a:solidFill>
                <a:latin typeface="Poppins"/>
                <a:ea typeface="Poppins"/>
                <a:cs typeface="Poppins"/>
                <a:sym typeface="Poppins"/>
              </a:rPr>
              <a:t>mid.camp/6340</a:t>
            </a:r>
            <a:endParaRPr b="0" i="0" sz="5000" u="none" cap="none" strike="noStrike">
              <a:solidFill>
                <a:srgbClr val="F8F9FA"/>
              </a:solidFill>
              <a:latin typeface="Poppins"/>
              <a:ea typeface="Poppins"/>
              <a:cs typeface="Poppins"/>
              <a:sym typeface="Poppins"/>
            </a:endParaRPr>
          </a:p>
          <a:p>
            <a:pPr indent="0" lvl="0" marL="0" marR="0" rtl="0" algn="ctr">
              <a:lnSpc>
                <a:spcPct val="100000"/>
              </a:lnSpc>
              <a:spcBef>
                <a:spcPts val="0"/>
              </a:spcBef>
              <a:spcAft>
                <a:spcPts val="0"/>
              </a:spcAft>
              <a:buClr>
                <a:srgbClr val="FFEB36"/>
              </a:buClr>
              <a:buSzPts val="10000"/>
              <a:buFont typeface="Averia Serif Libre"/>
              <a:buNone/>
            </a:pPr>
            <a:r>
              <a:t/>
            </a:r>
            <a:endParaRPr b="1" i="0" sz="5000" u="none" cap="none" strike="noStrike">
              <a:solidFill>
                <a:srgbClr val="FFFFFF"/>
              </a:solidFill>
              <a:latin typeface="Averia Serif Libre"/>
              <a:ea typeface="Averia Serif Libre"/>
              <a:cs typeface="Averia Serif Libre"/>
              <a:sym typeface="Averia Serif Libre"/>
            </a:endParaRPr>
          </a:p>
          <a:p>
            <a:pPr indent="0" lvl="0" marL="0" marR="0" rtl="0" algn="ctr">
              <a:lnSpc>
                <a:spcPct val="100000"/>
              </a:lnSpc>
              <a:spcBef>
                <a:spcPts val="0"/>
              </a:spcBef>
              <a:spcAft>
                <a:spcPts val="0"/>
              </a:spcAft>
              <a:buClr>
                <a:srgbClr val="FFEB36"/>
              </a:buClr>
              <a:buSzPts val="10000"/>
              <a:buFont typeface="Averia Serif Libre"/>
              <a:buNone/>
            </a:pPr>
            <a:r>
              <a:rPr b="0" i="0" lang="en-US" sz="6000" u="none" cap="none" strike="noStrike">
                <a:solidFill>
                  <a:srgbClr val="F8F9FA"/>
                </a:solidFill>
                <a:latin typeface="Poppins"/>
                <a:ea typeface="Poppins"/>
                <a:cs typeface="Poppins"/>
                <a:sym typeface="Poppins"/>
              </a:rPr>
              <a:t>The top rated sessions will be captioned, courtesy of Clarity Partners</a:t>
            </a:r>
            <a:endParaRPr b="0" i="0" sz="6000" u="none" cap="none" strike="noStrike">
              <a:solidFill>
                <a:srgbClr val="F8F9FA"/>
              </a:solidFill>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91"/>
          <p:cNvSpPr txBox="1"/>
          <p:nvPr/>
        </p:nvSpPr>
        <p:spPr>
          <a:xfrm>
            <a:off x="3300725" y="4874775"/>
            <a:ext cx="17771999" cy="2422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6BDFF"/>
              </a:buClr>
              <a:buSzPts val="10000"/>
              <a:buFont typeface="Averia Serif Libre"/>
              <a:buNone/>
            </a:pPr>
            <a:r>
              <a:rPr b="1" i="0" lang="en-US" sz="10000" u="none" cap="none" strike="noStrike">
                <a:solidFill>
                  <a:srgbClr val="66BDFF"/>
                </a:solidFill>
                <a:latin typeface="Averia Serif Libre"/>
                <a:ea typeface="Averia Serif Libre"/>
                <a:cs typeface="Averia Serif Libre"/>
                <a:sym typeface="Averia Serif Libre"/>
              </a:rPr>
              <a:t>CONTRIBUTION DAY</a:t>
            </a:r>
            <a:endParaRPr b="1" i="0" sz="10000" u="none" cap="none" strike="noStrike">
              <a:solidFill>
                <a:srgbClr val="66BDFF"/>
              </a:solidFill>
              <a:latin typeface="Averia Serif Libre"/>
              <a:ea typeface="Averia Serif Libre"/>
              <a:cs typeface="Averia Serif Libre"/>
              <a:sym typeface="Averia Serif Libre"/>
            </a:endParaRPr>
          </a:p>
          <a:p>
            <a:pPr indent="0" lvl="0" marL="0" marR="0" rtl="0" algn="ctr">
              <a:lnSpc>
                <a:spcPct val="100000"/>
              </a:lnSpc>
              <a:spcBef>
                <a:spcPts val="0"/>
              </a:spcBef>
              <a:spcAft>
                <a:spcPts val="0"/>
              </a:spcAft>
              <a:buClr>
                <a:srgbClr val="66BDFF"/>
              </a:buClr>
              <a:buSzPts val="10000"/>
              <a:buFont typeface="Averia Serif Libre"/>
              <a:buNone/>
            </a:pPr>
            <a:r>
              <a:rPr b="0" i="0" lang="en-US" sz="8000" u="none" cap="none" strike="noStrike">
                <a:solidFill>
                  <a:srgbClr val="FFFFFF"/>
                </a:solidFill>
                <a:latin typeface="Poppins"/>
                <a:ea typeface="Poppins"/>
                <a:cs typeface="Poppins"/>
                <a:sym typeface="Poppins"/>
              </a:rPr>
              <a:t>Saturday 10am to 4pm</a:t>
            </a:r>
            <a:endParaRPr b="0" i="0" sz="8000" u="none" cap="none" strike="noStrike">
              <a:solidFill>
                <a:srgbClr val="FFFFFF"/>
              </a:solidFill>
              <a:latin typeface="Poppins"/>
              <a:ea typeface="Poppins"/>
              <a:cs typeface="Poppins"/>
              <a:sym typeface="Poppins"/>
            </a:endParaRPr>
          </a:p>
        </p:txBody>
      </p:sp>
      <p:sp>
        <p:nvSpPr>
          <p:cNvPr id="626" name="Google Shape;626;p91"/>
          <p:cNvSpPr txBox="1"/>
          <p:nvPr/>
        </p:nvSpPr>
        <p:spPr>
          <a:xfrm>
            <a:off x="3300725" y="7478700"/>
            <a:ext cx="17771999" cy="4299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2400"/>
              <a:buFont typeface="Poppins"/>
              <a:buNone/>
            </a:pPr>
            <a:r>
              <a:rPr b="0" i="0" lang="en-US" sz="4000" u="none" cap="none" strike="noStrike">
                <a:solidFill>
                  <a:schemeClr val="lt1"/>
                </a:solidFill>
                <a:latin typeface="Poppins"/>
                <a:ea typeface="Poppins"/>
                <a:cs typeface="Poppins"/>
                <a:sym typeface="Poppins"/>
              </a:rPr>
              <a:t>You don't have to know code to give back</a:t>
            </a:r>
            <a:r>
              <a:rPr b="0" i="0" lang="en-US" sz="4000" u="none" cap="none" strike="noStrike">
                <a:solidFill>
                  <a:srgbClr val="FFFFFF"/>
                </a:solidFill>
                <a:latin typeface="Poppins"/>
                <a:ea typeface="Poppins"/>
                <a:cs typeface="Poppins"/>
                <a:sym typeface="Poppins"/>
              </a:rPr>
              <a:t>!</a:t>
            </a:r>
            <a:endParaRPr b="0" i="0" sz="4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FFFFFF"/>
              </a:buClr>
              <a:buSzPts val="2400"/>
              <a:buFont typeface="Poppins"/>
              <a:buNone/>
            </a:pPr>
            <a:r>
              <a:t/>
            </a:r>
            <a:endParaRPr b="0" i="0" sz="4000" u="none" cap="none" strike="noStrike">
              <a:solidFill>
                <a:srgbClr val="FFFFFF"/>
              </a:solidFill>
              <a:latin typeface="Poppins"/>
              <a:ea typeface="Poppins"/>
              <a:cs typeface="Poppins"/>
              <a:sym typeface="Poppins"/>
            </a:endParaRPr>
          </a:p>
          <a:p>
            <a:pPr indent="0" lvl="0" marL="0" marR="0" rtl="0" algn="ctr">
              <a:lnSpc>
                <a:spcPct val="100000"/>
              </a:lnSpc>
              <a:spcBef>
                <a:spcPts val="0"/>
              </a:spcBef>
              <a:spcAft>
                <a:spcPts val="0"/>
              </a:spcAft>
              <a:buClr>
                <a:srgbClr val="FFFFFF"/>
              </a:buClr>
              <a:buSzPts val="2400"/>
              <a:buFont typeface="Poppins"/>
              <a:buNone/>
            </a:pPr>
            <a:r>
              <a:rPr b="0" i="0" lang="en-US" sz="4000" u="none" cap="none" strike="noStrike">
                <a:solidFill>
                  <a:srgbClr val="FFFFFF"/>
                </a:solidFill>
                <a:latin typeface="Poppins"/>
                <a:ea typeface="Poppins"/>
                <a:cs typeface="Poppins"/>
                <a:sym typeface="Poppins"/>
              </a:rPr>
              <a:t>New Contributor training 10am to Noon </a:t>
            </a:r>
            <a:br>
              <a:rPr b="0" i="0" lang="en-US" sz="4000" u="none" cap="none" strike="noStrike">
                <a:solidFill>
                  <a:srgbClr val="FFFFFF"/>
                </a:solidFill>
                <a:latin typeface="Poppins"/>
                <a:ea typeface="Poppins"/>
                <a:cs typeface="Poppins"/>
                <a:sym typeface="Poppins"/>
              </a:rPr>
            </a:br>
            <a:r>
              <a:rPr b="0" i="0" lang="en-US" sz="4000" u="none" cap="none" strike="noStrike">
                <a:solidFill>
                  <a:srgbClr val="FFFFFF"/>
                </a:solidFill>
                <a:latin typeface="Poppins"/>
                <a:ea typeface="Poppins"/>
                <a:cs typeface="Poppins"/>
                <a:sym typeface="Poppins"/>
              </a:rPr>
              <a:t>with</a:t>
            </a:r>
            <a:r>
              <a:rPr b="0" i="0" lang="en-US" sz="4000" u="none" cap="none" strike="noStrike">
                <a:solidFill>
                  <a:srgbClr val="FFFFFF"/>
                </a:solidFill>
                <a:latin typeface="Poppins Black"/>
                <a:ea typeface="Poppins Black"/>
                <a:cs typeface="Poppins Black"/>
                <a:sym typeface="Poppins Black"/>
              </a:rPr>
              <a:t> AmyJune Hineline </a:t>
            </a:r>
            <a:r>
              <a:rPr b="0" i="0" lang="en-US" sz="4000" u="none" cap="none" strike="noStrike">
                <a:solidFill>
                  <a:srgbClr val="FFFFFF"/>
                </a:solidFill>
                <a:latin typeface="Poppins"/>
                <a:ea typeface="Poppins"/>
                <a:cs typeface="Poppins"/>
                <a:sym typeface="Poppins"/>
              </a:rPr>
              <a:t>of Kanopi Studios </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9"/>
          <p:cNvSpPr txBox="1"/>
          <p:nvPr/>
        </p:nvSpPr>
        <p:spPr>
          <a:xfrm>
            <a:off x="3935056" y="3860803"/>
            <a:ext cx="16513800" cy="59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strike="sngStrike">
                <a:solidFill>
                  <a:srgbClr val="953C96"/>
                </a:solidFill>
                <a:latin typeface="Poppins"/>
                <a:ea typeface="Poppins"/>
                <a:cs typeface="Poppins"/>
                <a:sym typeface="Poppins"/>
              </a:rPr>
              <a:t>Introduction</a:t>
            </a:r>
            <a:endParaRPr b="1" sz="8000" strike="sngStrike">
              <a:solidFill>
                <a:srgbClr val="953C96"/>
              </a:solidFill>
              <a:latin typeface="Poppins"/>
              <a:ea typeface="Poppins"/>
              <a:cs typeface="Poppins"/>
              <a:sym typeface="Poppins"/>
            </a:endParaRPr>
          </a:p>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Scenarios</a:t>
            </a:r>
            <a:endParaRPr b="1" sz="8000">
              <a:solidFill>
                <a:srgbClr val="953C96"/>
              </a:solidFill>
              <a:latin typeface="Poppins"/>
              <a:ea typeface="Poppins"/>
              <a:cs typeface="Poppins"/>
              <a:sym typeface="Poppins"/>
            </a:endParaRPr>
          </a:p>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Other Technologies</a:t>
            </a:r>
            <a:endParaRPr b="1" sz="8000">
              <a:solidFill>
                <a:srgbClr val="953C96"/>
              </a:solidFill>
              <a:latin typeface="Poppins"/>
              <a:ea typeface="Poppins"/>
              <a:cs typeface="Poppins"/>
              <a:sym typeface="Poppins"/>
            </a:endParaRPr>
          </a:p>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Discussion</a:t>
            </a:r>
            <a:endParaRPr b="1" sz="8000">
              <a:solidFill>
                <a:srgbClr val="953C96"/>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0"/>
          <p:cNvSpPr txBox="1"/>
          <p:nvPr/>
        </p:nvSpPr>
        <p:spPr>
          <a:xfrm>
            <a:off x="3895220" y="4590950"/>
            <a:ext cx="16593600" cy="4534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0"/>
              <a:buFont typeface="Averia Serif Libre"/>
              <a:buNone/>
            </a:pPr>
            <a:r>
              <a:rPr b="1" lang="en-US" sz="10000">
                <a:solidFill>
                  <a:srgbClr val="FFFFFF"/>
                </a:solidFill>
                <a:latin typeface="Averia Serif Libre"/>
                <a:ea typeface="Averia Serif Libre"/>
                <a:cs typeface="Averia Serif Libre"/>
                <a:sym typeface="Averia Serif Libre"/>
              </a:rPr>
              <a:t>Scenarios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1"/>
          <p:cNvSpPr txBox="1"/>
          <p:nvPr/>
        </p:nvSpPr>
        <p:spPr>
          <a:xfrm>
            <a:off x="3935056" y="3860803"/>
            <a:ext cx="16513800" cy="59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953C96"/>
              </a:buClr>
              <a:buSzPts val="8000"/>
              <a:buFont typeface="Poppins"/>
              <a:buNone/>
            </a:pPr>
            <a:r>
              <a:rPr b="1" lang="en-US" sz="8000">
                <a:solidFill>
                  <a:srgbClr val="953C96"/>
                </a:solidFill>
                <a:latin typeface="Poppins"/>
                <a:ea typeface="Poppins"/>
                <a:cs typeface="Poppins"/>
                <a:sym typeface="Poppins"/>
              </a:rPr>
              <a:t>Scenario 1: I want a dashboard!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2"/>
          <p:cNvSpPr txBox="1"/>
          <p:nvPr/>
        </p:nvSpPr>
        <p:spPr>
          <a:xfrm>
            <a:off x="12478775" y="11320000"/>
            <a:ext cx="9179400" cy="471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US">
                <a:solidFill>
                  <a:schemeClr val="dk1"/>
                </a:solidFill>
              </a:rPr>
              <a:t>https://informationisbeautiful.net/visualizations/covid-19-coronavirus-infographic-datapack/?</a:t>
            </a:r>
            <a:endParaRPr/>
          </a:p>
        </p:txBody>
      </p:sp>
      <p:pic>
        <p:nvPicPr>
          <p:cNvPr descr="A screenshot of the &quot;COVID-19 #Coronavirus DataPack&quot; webpage from Information is Beautiful that displays a two-column grid of graphs about COVID-19." id="335" name="Google Shape;335;p42"/>
          <p:cNvPicPr preferRelativeResize="0"/>
          <p:nvPr/>
        </p:nvPicPr>
        <p:blipFill>
          <a:blip r:embed="rId3">
            <a:alphaModFix/>
          </a:blip>
          <a:stretch>
            <a:fillRect/>
          </a:stretch>
        </p:blipFill>
        <p:spPr>
          <a:xfrm>
            <a:off x="2293450" y="152400"/>
            <a:ext cx="19797110" cy="11167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