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14" r:id="rId5"/>
    <p:sldMasterId id="2147483715"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Lst>
  <p:sldSz cy="10287000" cx="18288000"/>
  <p:notesSz cx="6858000" cy="9144000"/>
  <p:embeddedFontLst>
    <p:embeddedFont>
      <p:font typeface="Inter"/>
      <p:regular r:id="rId47"/>
      <p:bold r:id="rId48"/>
      <p:italic r:id="rId49"/>
      <p:boldItalic r:id="rId50"/>
    </p:embeddedFont>
    <p:embeddedFont>
      <p:font typeface="Helvetica Neue"/>
      <p:regular r:id="rId51"/>
      <p:bold r:id="rId52"/>
      <p:italic r:id="rId53"/>
      <p:boldItalic r:id="rId54"/>
    </p:embeddedFont>
    <p:embeddedFont>
      <p:font typeface="Roboto Mono"/>
      <p:regular r:id="rId55"/>
      <p:bold r:id="rId56"/>
      <p:italic r:id="rId57"/>
      <p:boldItalic r:id="rId58"/>
    </p:embeddedFont>
    <p:embeddedFont>
      <p:font typeface="Montserrat SemiBold"/>
      <p:regular r:id="rId59"/>
      <p:bold r:id="rId60"/>
      <p:italic r:id="rId61"/>
      <p:boldItalic r:id="rId62"/>
    </p:embeddedFont>
    <p:embeddedFont>
      <p:font typeface="Inter Light"/>
      <p:regular r:id="rId63"/>
      <p:bold r:id="rId64"/>
      <p:italic r:id="rId65"/>
      <p:boldItalic r:id="rId66"/>
    </p:embeddedFont>
    <p:embeddedFont>
      <p:font typeface="Plus Jakarta Sans"/>
      <p:regular r:id="rId67"/>
      <p:bold r:id="rId68"/>
      <p:italic r:id="rId69"/>
      <p:boldItalic r:id="rId70"/>
    </p:embeddedFont>
    <p:embeddedFont>
      <p:font typeface="Poppins"/>
      <p:regular r:id="rId71"/>
      <p:bold r:id="rId72"/>
      <p:italic r:id="rId73"/>
      <p:boldItalic r:id="rId74"/>
    </p:embeddedFont>
    <p:embeddedFont>
      <p:font typeface="Montserrat"/>
      <p:regular r:id="rId75"/>
      <p:bold r:id="rId76"/>
      <p:italic r:id="rId77"/>
      <p:boldItalic r:id="rId78"/>
    </p:embeddedFont>
    <p:embeddedFont>
      <p:font typeface="Montserrat Medium"/>
      <p:regular r:id="rId79"/>
      <p:bold r:id="rId80"/>
      <p:italic r:id="rId81"/>
      <p:boldItalic r:id="rId82"/>
    </p:embeddedFont>
    <p:embeddedFont>
      <p:font typeface="Plus Jakarta Sans SemiBold"/>
      <p:regular r:id="rId83"/>
      <p:bold r:id="rId84"/>
      <p:italic r:id="rId85"/>
      <p:boldItalic r:id="rId86"/>
    </p:embeddedFont>
    <p:embeddedFont>
      <p:font typeface="Averia Serif Libre"/>
      <p:regular r:id="rId87"/>
      <p:bold r:id="rId88"/>
      <p:italic r:id="rId89"/>
      <p:boldItalic r:id="rId90"/>
    </p:embeddedFont>
    <p:embeddedFont>
      <p:font typeface="Helvetica Neue Light"/>
      <p:regular r:id="rId91"/>
      <p:bold r:id="rId92"/>
      <p:italic r:id="rId93"/>
      <p:boldItalic r:id="rId9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576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71A5522-5E63-47A3-A32B-8BE5F07B467A}">
  <a:tblStyle styleId="{371A5522-5E63-47A3-A32B-8BE5F07B467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76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84" Type="http://schemas.openxmlformats.org/officeDocument/2006/relationships/font" Target="fonts/PlusJakartaSansSemiBold-bold.fntdata"/><Relationship Id="rId83" Type="http://schemas.openxmlformats.org/officeDocument/2006/relationships/font" Target="fonts/PlusJakartaSansSemiBold-regular.fntdata"/><Relationship Id="rId42" Type="http://schemas.openxmlformats.org/officeDocument/2006/relationships/slide" Target="slides/slide35.xml"/><Relationship Id="rId86" Type="http://schemas.openxmlformats.org/officeDocument/2006/relationships/font" Target="fonts/PlusJakartaSansSemiBold-boldItalic.fntdata"/><Relationship Id="rId41" Type="http://schemas.openxmlformats.org/officeDocument/2006/relationships/slide" Target="slides/slide34.xml"/><Relationship Id="rId85" Type="http://schemas.openxmlformats.org/officeDocument/2006/relationships/font" Target="fonts/PlusJakartaSansSemiBold-italic.fntdata"/><Relationship Id="rId44" Type="http://schemas.openxmlformats.org/officeDocument/2006/relationships/slide" Target="slides/slide37.xml"/><Relationship Id="rId88" Type="http://schemas.openxmlformats.org/officeDocument/2006/relationships/font" Target="fonts/AveriaSerifLibre-bold.fntdata"/><Relationship Id="rId43" Type="http://schemas.openxmlformats.org/officeDocument/2006/relationships/slide" Target="slides/slide36.xml"/><Relationship Id="rId87" Type="http://schemas.openxmlformats.org/officeDocument/2006/relationships/font" Target="fonts/AveriaSerifLibre-regular.fntdata"/><Relationship Id="rId46" Type="http://schemas.openxmlformats.org/officeDocument/2006/relationships/slide" Target="slides/slide39.xml"/><Relationship Id="rId45" Type="http://schemas.openxmlformats.org/officeDocument/2006/relationships/slide" Target="slides/slide38.xml"/><Relationship Id="rId89" Type="http://schemas.openxmlformats.org/officeDocument/2006/relationships/font" Target="fonts/AveriaSerifLibre-italic.fntdata"/><Relationship Id="rId80" Type="http://schemas.openxmlformats.org/officeDocument/2006/relationships/font" Target="fonts/MontserratMedium-bold.fntdata"/><Relationship Id="rId82" Type="http://schemas.openxmlformats.org/officeDocument/2006/relationships/font" Target="fonts/MontserratMedium-boldItalic.fntdata"/><Relationship Id="rId81" Type="http://schemas.openxmlformats.org/officeDocument/2006/relationships/font" Target="fonts/MontserratMedium-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font" Target="fonts/Inter-bold.fntdata"/><Relationship Id="rId47" Type="http://schemas.openxmlformats.org/officeDocument/2006/relationships/font" Target="fonts/Inter-regular.fntdata"/><Relationship Id="rId49" Type="http://schemas.openxmlformats.org/officeDocument/2006/relationships/font" Target="fonts/Inter-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font" Target="fonts/Poppins-italic.fntdata"/><Relationship Id="rId72" Type="http://schemas.openxmlformats.org/officeDocument/2006/relationships/font" Target="fonts/Poppins-bold.fntdata"/><Relationship Id="rId31" Type="http://schemas.openxmlformats.org/officeDocument/2006/relationships/slide" Target="slides/slide24.xml"/><Relationship Id="rId75" Type="http://schemas.openxmlformats.org/officeDocument/2006/relationships/font" Target="fonts/Montserrat-regular.fntdata"/><Relationship Id="rId30" Type="http://schemas.openxmlformats.org/officeDocument/2006/relationships/slide" Target="slides/slide23.xml"/><Relationship Id="rId74" Type="http://schemas.openxmlformats.org/officeDocument/2006/relationships/font" Target="fonts/Poppins-boldItalic.fntdata"/><Relationship Id="rId33" Type="http://schemas.openxmlformats.org/officeDocument/2006/relationships/slide" Target="slides/slide26.xml"/><Relationship Id="rId77" Type="http://schemas.openxmlformats.org/officeDocument/2006/relationships/font" Target="fonts/Montserrat-italic.fntdata"/><Relationship Id="rId32" Type="http://schemas.openxmlformats.org/officeDocument/2006/relationships/slide" Target="slides/slide25.xml"/><Relationship Id="rId76" Type="http://schemas.openxmlformats.org/officeDocument/2006/relationships/font" Target="fonts/Montserrat-bold.fntdata"/><Relationship Id="rId35" Type="http://schemas.openxmlformats.org/officeDocument/2006/relationships/slide" Target="slides/slide28.xml"/><Relationship Id="rId79" Type="http://schemas.openxmlformats.org/officeDocument/2006/relationships/font" Target="fonts/MontserratMedium-regular.fntdata"/><Relationship Id="rId34" Type="http://schemas.openxmlformats.org/officeDocument/2006/relationships/slide" Target="slides/slide27.xml"/><Relationship Id="rId78" Type="http://schemas.openxmlformats.org/officeDocument/2006/relationships/font" Target="fonts/Montserrat-boldItalic.fntdata"/><Relationship Id="rId71" Type="http://schemas.openxmlformats.org/officeDocument/2006/relationships/font" Target="fonts/Poppins-regular.fntdata"/><Relationship Id="rId70" Type="http://schemas.openxmlformats.org/officeDocument/2006/relationships/font" Target="fonts/PlusJakartaSans-boldItalic.fntdata"/><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font" Target="fonts/MontserratSemiBold-boldItalic.fntdata"/><Relationship Id="rId61" Type="http://schemas.openxmlformats.org/officeDocument/2006/relationships/font" Target="fonts/MontserratSemiBold-italic.fntdata"/><Relationship Id="rId20" Type="http://schemas.openxmlformats.org/officeDocument/2006/relationships/slide" Target="slides/slide13.xml"/><Relationship Id="rId64" Type="http://schemas.openxmlformats.org/officeDocument/2006/relationships/font" Target="fonts/InterLight-bold.fntdata"/><Relationship Id="rId63" Type="http://schemas.openxmlformats.org/officeDocument/2006/relationships/font" Target="fonts/InterLight-regular.fntdata"/><Relationship Id="rId22" Type="http://schemas.openxmlformats.org/officeDocument/2006/relationships/slide" Target="slides/slide15.xml"/><Relationship Id="rId66" Type="http://schemas.openxmlformats.org/officeDocument/2006/relationships/font" Target="fonts/InterLight-boldItalic.fntdata"/><Relationship Id="rId21" Type="http://schemas.openxmlformats.org/officeDocument/2006/relationships/slide" Target="slides/slide14.xml"/><Relationship Id="rId65" Type="http://schemas.openxmlformats.org/officeDocument/2006/relationships/font" Target="fonts/InterLight-italic.fntdata"/><Relationship Id="rId24" Type="http://schemas.openxmlformats.org/officeDocument/2006/relationships/slide" Target="slides/slide17.xml"/><Relationship Id="rId68" Type="http://schemas.openxmlformats.org/officeDocument/2006/relationships/font" Target="fonts/PlusJakartaSans-bold.fntdata"/><Relationship Id="rId23" Type="http://schemas.openxmlformats.org/officeDocument/2006/relationships/slide" Target="slides/slide16.xml"/><Relationship Id="rId67" Type="http://schemas.openxmlformats.org/officeDocument/2006/relationships/font" Target="fonts/PlusJakartaSans-regular.fntdata"/><Relationship Id="rId60" Type="http://schemas.openxmlformats.org/officeDocument/2006/relationships/font" Target="fonts/MontserratSemiBold-bold.fntdata"/><Relationship Id="rId26" Type="http://schemas.openxmlformats.org/officeDocument/2006/relationships/slide" Target="slides/slide19.xml"/><Relationship Id="rId25" Type="http://schemas.openxmlformats.org/officeDocument/2006/relationships/slide" Target="slides/slide18.xml"/><Relationship Id="rId69" Type="http://schemas.openxmlformats.org/officeDocument/2006/relationships/font" Target="fonts/PlusJakartaSans-italic.fntdata"/><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HelveticaNeue-regular.fntdata"/><Relationship Id="rId50" Type="http://schemas.openxmlformats.org/officeDocument/2006/relationships/font" Target="fonts/Inter-boldItalic.fntdata"/><Relationship Id="rId94" Type="http://schemas.openxmlformats.org/officeDocument/2006/relationships/font" Target="fonts/HelveticaNeueLight-boldItalic.fntdata"/><Relationship Id="rId53" Type="http://schemas.openxmlformats.org/officeDocument/2006/relationships/font" Target="fonts/HelveticaNeue-italic.fntdata"/><Relationship Id="rId52" Type="http://schemas.openxmlformats.org/officeDocument/2006/relationships/font" Target="fonts/HelveticaNeue-bold.fntdata"/><Relationship Id="rId11" Type="http://schemas.openxmlformats.org/officeDocument/2006/relationships/slide" Target="slides/slide4.xml"/><Relationship Id="rId55" Type="http://schemas.openxmlformats.org/officeDocument/2006/relationships/font" Target="fonts/RobotoMono-regular.fntdata"/><Relationship Id="rId10" Type="http://schemas.openxmlformats.org/officeDocument/2006/relationships/slide" Target="slides/slide3.xml"/><Relationship Id="rId54" Type="http://schemas.openxmlformats.org/officeDocument/2006/relationships/font" Target="fonts/HelveticaNeue-boldItalic.fntdata"/><Relationship Id="rId13" Type="http://schemas.openxmlformats.org/officeDocument/2006/relationships/slide" Target="slides/slide6.xml"/><Relationship Id="rId57" Type="http://schemas.openxmlformats.org/officeDocument/2006/relationships/font" Target="fonts/RobotoMono-italic.fntdata"/><Relationship Id="rId12" Type="http://schemas.openxmlformats.org/officeDocument/2006/relationships/slide" Target="slides/slide5.xml"/><Relationship Id="rId56" Type="http://schemas.openxmlformats.org/officeDocument/2006/relationships/font" Target="fonts/RobotoMono-bold.fntdata"/><Relationship Id="rId91" Type="http://schemas.openxmlformats.org/officeDocument/2006/relationships/font" Target="fonts/HelveticaNeueLight-regular.fntdata"/><Relationship Id="rId90" Type="http://schemas.openxmlformats.org/officeDocument/2006/relationships/font" Target="fonts/AveriaSerifLibre-boldItalic.fntdata"/><Relationship Id="rId93" Type="http://schemas.openxmlformats.org/officeDocument/2006/relationships/font" Target="fonts/HelveticaNeueLight-italic.fntdata"/><Relationship Id="rId92" Type="http://schemas.openxmlformats.org/officeDocument/2006/relationships/font" Target="fonts/HelveticaNeueLight-bold.fntdata"/><Relationship Id="rId15" Type="http://schemas.openxmlformats.org/officeDocument/2006/relationships/slide" Target="slides/slide8.xml"/><Relationship Id="rId59" Type="http://schemas.openxmlformats.org/officeDocument/2006/relationships/font" Target="fonts/MontserratSemiBold-regular.fntdata"/><Relationship Id="rId14" Type="http://schemas.openxmlformats.org/officeDocument/2006/relationships/slide" Target="slides/slide7.xml"/><Relationship Id="rId58" Type="http://schemas.openxmlformats.org/officeDocument/2006/relationships/font" Target="fonts/RobotoMono-boldItalic.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353d2af8771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353d2af8771_0_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354a5f137b1_0_2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6" name="Google Shape;526;g354a5f137b1_0_2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Now that we’ve talked a little bit about the definition, pros and cons, and questions that surround it, let’s talk about using AI in Drupal.</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g353d2af8771_0_3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5" name="Google Shape;535;g353d2af8771_0_3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There were a lot of AI modules in Drupal, but there has been a lot of recent consolidation.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During the DriesNote at DrupalCon Atlanta in late March, Dries pointed out how Drupal is often leading the way in the CMS space in terms of AI.</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AI Automators</a:t>
            </a:r>
            <a:r>
              <a:rPr lang="en"/>
              <a:t>: Use case to look at text and extract addresses to automatically populate an address field.</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AI Search</a:t>
            </a:r>
            <a:r>
              <a:rPr lang="en"/>
              <a:t>: Use an Embedding model plus a vector database like Pinecone to build out your own search. Using Umami recipe site as an example, display tacos when someone searches for Mexican food even if there is no taxonomy that defines that and no examples of the word “Mexican” in the recipe itself.</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Embedding models are algorithms that translate data (e.g., text and images) into numerical representations (vectors) that capture semantic relationships and patterns.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Providers</a:t>
            </a:r>
            <a:r>
              <a:rPr lang="en"/>
              <a:t>: Open AI and Gemini, as well as platforms like Azure and AWS Bedrock.</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g354a5f137b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5" name="Google Shape;545;g354a5f137b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Agents</a:t>
            </a:r>
            <a:r>
              <a:rPr lang="en"/>
              <a:t>: Help you with site building in Drupal, </a:t>
            </a:r>
            <a:r>
              <a:rPr lang="en"/>
              <a:t>which</a:t>
            </a:r>
            <a:r>
              <a:rPr lang="en"/>
              <a:t> can be great for learning.</a:t>
            </a:r>
            <a:endParaRPr/>
          </a:p>
          <a:p>
            <a:pPr indent="0" lvl="0" marL="0" rtl="0" algn="l">
              <a:spcBef>
                <a:spcPts val="0"/>
              </a:spcBef>
              <a:spcAft>
                <a:spcPts val="0"/>
              </a:spcAft>
              <a:buNone/>
            </a:pPr>
            <a:r>
              <a:t/>
            </a:r>
            <a:endParaRPr b="1"/>
          </a:p>
          <a:p>
            <a:pPr indent="0" lvl="0" marL="0" rtl="0" algn="l">
              <a:spcBef>
                <a:spcPts val="0"/>
              </a:spcBef>
              <a:spcAft>
                <a:spcPts val="0"/>
              </a:spcAft>
              <a:buNone/>
            </a:pPr>
            <a:r>
              <a:rPr b="1" lang="en"/>
              <a:t>Image alt text</a:t>
            </a:r>
            <a:r>
              <a:rPr lang="en"/>
              <a:t>: We’ll talk more about this, but it can help editors make their imagery accessible.</a:t>
            </a:r>
            <a:endParaRPr/>
          </a:p>
          <a:p>
            <a:pPr indent="0" lvl="0" marL="0" rtl="0" algn="l">
              <a:spcBef>
                <a:spcPts val="0"/>
              </a:spcBef>
              <a:spcAft>
                <a:spcPts val="0"/>
              </a:spcAft>
              <a:buNone/>
            </a:pPr>
            <a:r>
              <a:t/>
            </a:r>
            <a:endParaRPr b="1"/>
          </a:p>
          <a:p>
            <a:pPr indent="0" lvl="0" marL="0" rtl="0" algn="l">
              <a:spcBef>
                <a:spcPts val="0"/>
              </a:spcBef>
              <a:spcAft>
                <a:spcPts val="0"/>
              </a:spcAft>
              <a:buNone/>
            </a:pPr>
            <a:r>
              <a:rPr b="1" lang="en"/>
              <a:t>Translations</a:t>
            </a:r>
            <a:r>
              <a:rPr lang="en"/>
              <a:t>: We did a webinar on this recently. There are great ways to add automated translations to a Drupal site that can also be worked into your workflow. </a:t>
            </a:r>
            <a:endParaRPr/>
          </a:p>
          <a:p>
            <a:pPr indent="0" lvl="0" marL="0" rtl="0" algn="l">
              <a:spcBef>
                <a:spcPts val="0"/>
              </a:spcBef>
              <a:spcAft>
                <a:spcPts val="0"/>
              </a:spcAft>
              <a:buNone/>
            </a:pPr>
            <a:r>
              <a:rPr lang="en"/>
              <a:t>For </a:t>
            </a:r>
            <a:r>
              <a:rPr lang="en"/>
              <a:t>example, do you want translations to be automatically generated as soon as content is added or edited? What about human editorial review?</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SEO</a:t>
            </a:r>
            <a:r>
              <a:rPr lang="en"/>
              <a:t>: Baked into Drupal CMS with CKEditor to look for issues.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Image</a:t>
            </a:r>
            <a:r>
              <a:rPr lang="en"/>
              <a:t>: Generate images in CKEditor with Stable Diffusion and others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g354a5f137b1_0_2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4" name="Google Shape;554;g354a5f137b1_0_2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Now that we’ve </a:t>
            </a:r>
            <a:r>
              <a:rPr lang="en"/>
              <a:t>talked</a:t>
            </a:r>
            <a:r>
              <a:rPr lang="en"/>
              <a:t> a little bit about Drupal’s AI capabilities, how can we used Ollama to run open-source AI LLMs locally?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g353d2af8771_0_3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4" name="Google Shape;564;g353d2af8771_0_3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Startup:</a:t>
            </a:r>
            <a:br>
              <a:rPr lang="en"/>
            </a:br>
            <a:r>
              <a:rPr lang="en"/>
              <a:t>One thing that can be a little confusing is that Meta created Lllama LLMs, but Ollama is independent.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g353d2af8771_0_5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3" name="Google Shape;573;g353d2af8771_0_5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g354a5f137b1_0_2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4" name="Google Shape;584;g354a5f137b1_0_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g353d2af8771_0_5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2" name="Google Shape;592;g353d2af8771_0_5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Hugging Face</a:t>
            </a:r>
            <a:br>
              <a:rPr lang="en"/>
            </a:br>
            <a:endParaRPr/>
          </a:p>
          <a:p>
            <a:pPr indent="-298450" lvl="0" marL="457200" rtl="0" algn="l">
              <a:spcBef>
                <a:spcPts val="0"/>
              </a:spcBef>
              <a:spcAft>
                <a:spcPts val="0"/>
              </a:spcAft>
              <a:buSzPts val="1100"/>
              <a:buChar char="●"/>
            </a:pPr>
            <a:r>
              <a:rPr lang="en"/>
              <a:t>Collaboration platform for the AI community to focus on models, datasets, and applications.</a:t>
            </a:r>
            <a:endParaRPr/>
          </a:p>
          <a:p>
            <a:pPr indent="-298450" lvl="0" marL="457200" rtl="0" algn="l">
              <a:spcBef>
                <a:spcPts val="0"/>
              </a:spcBef>
              <a:spcAft>
                <a:spcPts val="0"/>
              </a:spcAft>
              <a:buSzPts val="1100"/>
              <a:buChar char="●"/>
            </a:pPr>
            <a:r>
              <a:rPr lang="en"/>
              <a:t>Enables you to find a </a:t>
            </a:r>
            <a:r>
              <a:rPr lang="en"/>
              <a:t>variety of different models that can be specialized around specific needs.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GGUF</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GTP-Generated Unified Format (GGUF) for the </a:t>
            </a:r>
            <a:r>
              <a:rPr lang="en"/>
              <a:t>deployment</a:t>
            </a:r>
            <a:r>
              <a:rPr lang="en"/>
              <a:t> and use of LLMs.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Hugging Face tasks:</a:t>
            </a:r>
            <a:endParaRPr/>
          </a:p>
          <a:p>
            <a:pPr indent="0" lvl="0" marL="0" rtl="0" algn="l">
              <a:spcBef>
                <a:spcPts val="0"/>
              </a:spcBef>
              <a:spcAft>
                <a:spcPts val="0"/>
              </a:spcAft>
              <a:buNone/>
            </a:pPr>
            <a:r>
              <a:t/>
            </a:r>
            <a:endParaRPr/>
          </a:p>
          <a:p>
            <a:pPr indent="-298450" lvl="0" marL="457200" rtl="0" algn="l">
              <a:lnSpc>
                <a:spcPct val="130000"/>
              </a:lnSpc>
              <a:spcBef>
                <a:spcPts val="0"/>
              </a:spcBef>
              <a:spcAft>
                <a:spcPts val="0"/>
              </a:spcAft>
              <a:buClr>
                <a:srgbClr val="23242A"/>
              </a:buClr>
              <a:buSzPts val="1100"/>
              <a:buFont typeface="Inter"/>
              <a:buChar char="■"/>
            </a:pPr>
            <a:r>
              <a:rPr b="1" lang="en">
                <a:solidFill>
                  <a:srgbClr val="23242A"/>
                </a:solidFill>
                <a:latin typeface="Inter"/>
                <a:ea typeface="Inter"/>
                <a:cs typeface="Inter"/>
                <a:sym typeface="Inter"/>
              </a:rPr>
              <a:t>Multimodal</a:t>
            </a:r>
            <a:br>
              <a:rPr lang="en">
                <a:solidFill>
                  <a:srgbClr val="23242A"/>
                </a:solidFill>
                <a:latin typeface="Inter"/>
                <a:ea typeface="Inter"/>
                <a:cs typeface="Inter"/>
                <a:sym typeface="Inter"/>
              </a:rPr>
            </a:br>
            <a:r>
              <a:rPr lang="en">
                <a:solidFill>
                  <a:srgbClr val="23242A"/>
                </a:solidFill>
                <a:latin typeface="Inter"/>
                <a:ea typeface="Inter"/>
                <a:cs typeface="Inter"/>
                <a:sym typeface="Inter"/>
              </a:rPr>
              <a:t>Audio-Text-to-Text, Image-Text-to-Text</a:t>
            </a:r>
            <a:endParaRPr>
              <a:solidFill>
                <a:srgbClr val="23242A"/>
              </a:solidFill>
              <a:latin typeface="Inter"/>
              <a:ea typeface="Inter"/>
              <a:cs typeface="Inter"/>
              <a:sym typeface="Inter"/>
            </a:endParaRPr>
          </a:p>
          <a:p>
            <a:pPr indent="-298450" lvl="0" marL="457200" rtl="0" algn="l">
              <a:lnSpc>
                <a:spcPct val="130000"/>
              </a:lnSpc>
              <a:spcBef>
                <a:spcPts val="0"/>
              </a:spcBef>
              <a:spcAft>
                <a:spcPts val="0"/>
              </a:spcAft>
              <a:buClr>
                <a:srgbClr val="23242A"/>
              </a:buClr>
              <a:buSzPts val="1100"/>
              <a:buFont typeface="Inter"/>
              <a:buChar char="■"/>
            </a:pPr>
            <a:r>
              <a:rPr b="1" lang="en">
                <a:solidFill>
                  <a:srgbClr val="23242A"/>
                </a:solidFill>
                <a:latin typeface="Inter"/>
                <a:ea typeface="Inter"/>
                <a:cs typeface="Inter"/>
                <a:sym typeface="Inter"/>
              </a:rPr>
              <a:t>Computer Vision</a:t>
            </a:r>
            <a:br>
              <a:rPr lang="en">
                <a:solidFill>
                  <a:srgbClr val="23242A"/>
                </a:solidFill>
                <a:latin typeface="Inter"/>
                <a:ea typeface="Inter"/>
                <a:cs typeface="Inter"/>
                <a:sym typeface="Inter"/>
              </a:rPr>
            </a:br>
            <a:r>
              <a:rPr lang="en">
                <a:solidFill>
                  <a:srgbClr val="23242A"/>
                </a:solidFill>
                <a:latin typeface="Inter"/>
                <a:ea typeface="Inter"/>
                <a:cs typeface="Inter"/>
                <a:sym typeface="Inter"/>
              </a:rPr>
              <a:t>Object-Detection, Video-Classification</a:t>
            </a:r>
            <a:endParaRPr>
              <a:solidFill>
                <a:srgbClr val="23242A"/>
              </a:solidFill>
              <a:latin typeface="Inter"/>
              <a:ea typeface="Inter"/>
              <a:cs typeface="Inter"/>
              <a:sym typeface="Inter"/>
            </a:endParaRPr>
          </a:p>
          <a:p>
            <a:pPr indent="-298450" lvl="0" marL="457200" rtl="0" algn="l">
              <a:lnSpc>
                <a:spcPct val="130000"/>
              </a:lnSpc>
              <a:spcBef>
                <a:spcPts val="0"/>
              </a:spcBef>
              <a:spcAft>
                <a:spcPts val="0"/>
              </a:spcAft>
              <a:buClr>
                <a:srgbClr val="23242A"/>
              </a:buClr>
              <a:buSzPts val="1100"/>
              <a:buFont typeface="Inter"/>
              <a:buChar char="■"/>
            </a:pPr>
            <a:r>
              <a:rPr b="1" lang="en">
                <a:solidFill>
                  <a:srgbClr val="23242A"/>
                </a:solidFill>
                <a:latin typeface="Inter"/>
                <a:ea typeface="Inter"/>
                <a:cs typeface="Inter"/>
                <a:sym typeface="Inter"/>
              </a:rPr>
              <a:t>Natural Language Processing</a:t>
            </a:r>
            <a:br>
              <a:rPr lang="en">
                <a:solidFill>
                  <a:srgbClr val="23242A"/>
                </a:solidFill>
                <a:latin typeface="Inter"/>
                <a:ea typeface="Inter"/>
                <a:cs typeface="Inter"/>
                <a:sym typeface="Inter"/>
              </a:rPr>
            </a:br>
            <a:r>
              <a:rPr lang="en">
                <a:solidFill>
                  <a:srgbClr val="23242A"/>
                </a:solidFill>
                <a:latin typeface="Inter"/>
                <a:ea typeface="Inter"/>
                <a:cs typeface="Inter"/>
                <a:sym typeface="Inter"/>
              </a:rPr>
              <a:t>Question Answering, Summarization</a:t>
            </a:r>
            <a:endParaRPr>
              <a:solidFill>
                <a:srgbClr val="23242A"/>
              </a:solidFill>
              <a:latin typeface="Inter"/>
              <a:ea typeface="Inter"/>
              <a:cs typeface="Inter"/>
              <a:sym typeface="Inter"/>
            </a:endParaRPr>
          </a:p>
          <a:p>
            <a:pPr indent="-298450" lvl="0" marL="457200" rtl="0" algn="l">
              <a:lnSpc>
                <a:spcPct val="130000"/>
              </a:lnSpc>
              <a:spcBef>
                <a:spcPts val="0"/>
              </a:spcBef>
              <a:spcAft>
                <a:spcPts val="0"/>
              </a:spcAft>
              <a:buClr>
                <a:srgbClr val="23242A"/>
              </a:buClr>
              <a:buSzPts val="1100"/>
              <a:buFont typeface="Inter"/>
              <a:buChar char="■"/>
            </a:pPr>
            <a:r>
              <a:rPr b="1" lang="en">
                <a:solidFill>
                  <a:srgbClr val="23242A"/>
                </a:solidFill>
                <a:latin typeface="Inter"/>
                <a:ea typeface="Inter"/>
                <a:cs typeface="Inter"/>
                <a:sym typeface="Inter"/>
              </a:rPr>
              <a:t>Audio</a:t>
            </a:r>
            <a:br>
              <a:rPr lang="en">
                <a:solidFill>
                  <a:srgbClr val="23242A"/>
                </a:solidFill>
                <a:latin typeface="Inter"/>
                <a:ea typeface="Inter"/>
                <a:cs typeface="Inter"/>
                <a:sym typeface="Inter"/>
              </a:rPr>
            </a:br>
            <a:r>
              <a:rPr lang="en">
                <a:solidFill>
                  <a:srgbClr val="23242A"/>
                </a:solidFill>
                <a:latin typeface="Inter"/>
                <a:ea typeface="Inter"/>
                <a:cs typeface="Inter"/>
                <a:sym typeface="Inter"/>
              </a:rPr>
              <a:t>Text-to-Speech, Automatic Speech Recognition</a:t>
            </a:r>
            <a:endParaRPr>
              <a:solidFill>
                <a:srgbClr val="23242A"/>
              </a:solidFill>
              <a:latin typeface="Inter"/>
              <a:ea typeface="Inter"/>
              <a:cs typeface="Inter"/>
              <a:sym typeface="Inter"/>
            </a:endParaRPr>
          </a:p>
          <a:p>
            <a:pPr indent="-298450" lvl="0" marL="457200" rtl="0" algn="l">
              <a:lnSpc>
                <a:spcPct val="130000"/>
              </a:lnSpc>
              <a:spcBef>
                <a:spcPts val="0"/>
              </a:spcBef>
              <a:spcAft>
                <a:spcPts val="0"/>
              </a:spcAft>
              <a:buClr>
                <a:srgbClr val="23242A"/>
              </a:buClr>
              <a:buSzPts val="1100"/>
              <a:buFont typeface="Inter"/>
              <a:buChar char="■"/>
            </a:pPr>
            <a:r>
              <a:rPr b="1" lang="en">
                <a:solidFill>
                  <a:srgbClr val="23242A"/>
                </a:solidFill>
                <a:latin typeface="Inter"/>
                <a:ea typeface="Inter"/>
                <a:cs typeface="Inter"/>
                <a:sym typeface="Inter"/>
              </a:rPr>
              <a:t>More</a:t>
            </a:r>
            <a:endParaRPr sz="30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g357162ecf27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4" name="Google Shape;604;g357162ecf27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g354a5f137b1_0_3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2" name="Google Shape;612;g354a5f137b1_0_3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Start with Drupal CMS.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353d2af8771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353d2af8771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Anna</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g354a5f137b1_0_3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3" name="Google Shape;623;g354a5f137b1_0_3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g353d2af8771_0_5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9" name="Google Shape;629;g353d2af8771_0_5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Full disclosure, I haven’t run open-source LLMs in production yet, but it’s okay, since it’s beyond the scope of this presentation.</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g354a5f137b1_0_2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7" name="Google Shape;637;g354a5f137b1_0_2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Placeholder, should add new title slide to match the other section slides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g353d2af8771_0_5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7" name="Google Shape;647;g353d2af8771_0_5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g354a5f137b1_0_2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6" name="Google Shape;656;g354a5f137b1_0_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g35a6a9a8097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6" name="Google Shape;666;g35a6a9a8097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g3581d7ca190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6" name="Google Shape;676;g3581d7ca190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solidFill>
                <a:schemeClr val="dk1"/>
              </a:solidFill>
              <a:latin typeface="Muli"/>
              <a:ea typeface="Muli"/>
              <a:cs typeface="Muli"/>
              <a:sym typeface="Mul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g353d2af8771_0_5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1" name="Google Shape;681;g353d2af8771_0_5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Demo: Assistant apply</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 name="Shape 687"/>
        <p:cNvGrpSpPr/>
        <p:nvPr/>
      </p:nvGrpSpPr>
      <p:grpSpPr>
        <a:xfrm>
          <a:off x="0" y="0"/>
          <a:ext cx="0" cy="0"/>
          <a:chOff x="0" y="0"/>
          <a:chExt cx="0" cy="0"/>
        </a:xfrm>
      </p:grpSpPr>
      <p:sp>
        <p:nvSpPr>
          <p:cNvPr id="688" name="Google Shape;688;g3581d7ca190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9" name="Google Shape;689;g3581d7ca190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solidFill>
                <a:schemeClr val="dk1"/>
              </a:solidFill>
              <a:latin typeface="Muli"/>
              <a:ea typeface="Muli"/>
              <a:cs typeface="Muli"/>
              <a:sym typeface="Mul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g357162ecf27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4" name="Google Shape;694;g357162ecf27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Demo: Code commenting</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340aca24968_0_2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2" name="Google Shape;422;g340aca24968_0_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 I’ll also introduce Evolving Web. We’re a full-service digital agency that specializes in Drupal. We also run a training program and organize an event series called EvolveDrupal. And we work with world-class organizations and public institutions.</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g3581d7ca190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2" name="Google Shape;702;g3581d7ca190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solidFill>
                <a:schemeClr val="dk1"/>
              </a:solidFill>
              <a:latin typeface="Muli"/>
              <a:ea typeface="Muli"/>
              <a:cs typeface="Muli"/>
              <a:sym typeface="Mul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5" name="Shape 705"/>
        <p:cNvGrpSpPr/>
        <p:nvPr/>
      </p:nvGrpSpPr>
      <p:grpSpPr>
        <a:xfrm>
          <a:off x="0" y="0"/>
          <a:ext cx="0" cy="0"/>
          <a:chOff x="0" y="0"/>
          <a:chExt cx="0" cy="0"/>
        </a:xfrm>
      </p:grpSpPr>
      <p:sp>
        <p:nvSpPr>
          <p:cNvPr id="706" name="Google Shape;706;g3581d7ca190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7" name="Google Shape;707;g3581d7ca190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Demo: Inline suggestions</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 name="Shape 713"/>
        <p:cNvGrpSpPr/>
        <p:nvPr/>
      </p:nvGrpSpPr>
      <p:grpSpPr>
        <a:xfrm>
          <a:off x="0" y="0"/>
          <a:ext cx="0" cy="0"/>
          <a:chOff x="0" y="0"/>
          <a:chExt cx="0" cy="0"/>
        </a:xfrm>
      </p:grpSpPr>
      <p:sp>
        <p:nvSpPr>
          <p:cNvPr id="714" name="Google Shape;714;g3581d7ca190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5" name="Google Shape;715;g3581d7ca190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solidFill>
                <a:schemeClr val="dk1"/>
              </a:solidFill>
              <a:latin typeface="Muli"/>
              <a:ea typeface="Muli"/>
              <a:cs typeface="Muli"/>
              <a:sym typeface="Mul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8" name="Shape 718"/>
        <p:cNvGrpSpPr/>
        <p:nvPr/>
      </p:nvGrpSpPr>
      <p:grpSpPr>
        <a:xfrm>
          <a:off x="0" y="0"/>
          <a:ext cx="0" cy="0"/>
          <a:chOff x="0" y="0"/>
          <a:chExt cx="0" cy="0"/>
        </a:xfrm>
      </p:grpSpPr>
      <p:sp>
        <p:nvSpPr>
          <p:cNvPr id="719" name="Google Shape;719;g3581d7ca190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0" name="Google Shape;720;g3581d7ca190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Demo: Generate code</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6" name="Shape 726"/>
        <p:cNvGrpSpPr/>
        <p:nvPr/>
      </p:nvGrpSpPr>
      <p:grpSpPr>
        <a:xfrm>
          <a:off x="0" y="0"/>
          <a:ext cx="0" cy="0"/>
          <a:chOff x="0" y="0"/>
          <a:chExt cx="0" cy="0"/>
        </a:xfrm>
      </p:grpSpPr>
      <p:sp>
        <p:nvSpPr>
          <p:cNvPr id="727" name="Google Shape;727;g355cfccd3e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8" name="Google Shape;728;g355cfccd3e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5" name="Shape 735"/>
        <p:cNvGrpSpPr/>
        <p:nvPr/>
      </p:nvGrpSpPr>
      <p:grpSpPr>
        <a:xfrm>
          <a:off x="0" y="0"/>
          <a:ext cx="0" cy="0"/>
          <a:chOff x="0" y="0"/>
          <a:chExt cx="0" cy="0"/>
        </a:xfrm>
      </p:grpSpPr>
      <p:sp>
        <p:nvSpPr>
          <p:cNvPr id="736" name="Google Shape;736;g355cfccd3e2_2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7" name="Google Shape;737;g355cfccd3e2_2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3" name="Shape 743"/>
        <p:cNvGrpSpPr/>
        <p:nvPr/>
      </p:nvGrpSpPr>
      <p:grpSpPr>
        <a:xfrm>
          <a:off x="0" y="0"/>
          <a:ext cx="0" cy="0"/>
          <a:chOff x="0" y="0"/>
          <a:chExt cx="0" cy="0"/>
        </a:xfrm>
      </p:grpSpPr>
      <p:sp>
        <p:nvSpPr>
          <p:cNvPr id="744" name="Google Shape;744;g35a6a9a8097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5" name="Google Shape;745;g35a6a9a8097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Drupal AI has rapidly </a:t>
            </a:r>
            <a:r>
              <a:rPr lang="en"/>
              <a:t>improved.</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Dries’ fireside chat yesterday.</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Excited about AI search, since a lot of clients ask about Natural Language Processing.</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Last week, Olama released a new engine in 0.7.0 to support multimodal models.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An example of this is being able to ask location-based questions about a video frame. You can then ask follow-up questions based on the responses.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1" name="Shape 751"/>
        <p:cNvGrpSpPr/>
        <p:nvPr/>
      </p:nvGrpSpPr>
      <p:grpSpPr>
        <a:xfrm>
          <a:off x="0" y="0"/>
          <a:ext cx="0" cy="0"/>
          <a:chOff x="0" y="0"/>
          <a:chExt cx="0" cy="0"/>
        </a:xfrm>
      </p:grpSpPr>
      <p:sp>
        <p:nvSpPr>
          <p:cNvPr id="752" name="Google Shape;752;g354a5f137b1_0_2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3" name="Google Shape;753;g354a5f137b1_0_2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Placeholder, should add new title slide to match the other section slides</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1" name="Shape 761"/>
        <p:cNvGrpSpPr/>
        <p:nvPr/>
      </p:nvGrpSpPr>
      <p:grpSpPr>
        <a:xfrm>
          <a:off x="0" y="0"/>
          <a:ext cx="0" cy="0"/>
          <a:chOff x="0" y="0"/>
          <a:chExt cx="0" cy="0"/>
        </a:xfrm>
      </p:grpSpPr>
      <p:sp>
        <p:nvSpPr>
          <p:cNvPr id="762" name="Google Shape;762;g353d2af8771_0_38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763" name="Google Shape;763;g353d2af8771_0_38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8" name="Shape 768"/>
        <p:cNvGrpSpPr/>
        <p:nvPr/>
      </p:nvGrpSpPr>
      <p:grpSpPr>
        <a:xfrm>
          <a:off x="0" y="0"/>
          <a:ext cx="0" cy="0"/>
          <a:chOff x="0" y="0"/>
          <a:chExt cx="0" cy="0"/>
        </a:xfrm>
      </p:grpSpPr>
      <p:sp>
        <p:nvSpPr>
          <p:cNvPr id="769" name="Google Shape;769;g353d2af8771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0" name="Google Shape;770;g353d2af8771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g342dde0f2fc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7" name="Google Shape;477;g342dde0f2f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353d2af8771_0_3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2" name="Google Shape;482;g353d2af8771_0_3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Placeholder, should add new title slide to match the other section slides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353d2af8771_0_3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9" name="Google Shape;489;g353d2af8771_0_3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We’re used to </a:t>
            </a:r>
            <a:r>
              <a:rPr lang="en"/>
              <a:t>working</a:t>
            </a:r>
            <a:r>
              <a:rPr lang="en"/>
              <a:t> with Drupal, which is open-source software, which makes it great for contributions and working with the community.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But what about when you apply “open source” to AI?</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There’s more complexity.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Open Source Initiative (OSI) spent two years researching open-source AI with AI experts from various fields and then led a global co-design initiative to come up with this definition, which was published in October 2024.</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Ever since, they’ve been gathering endorsements.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key to open-source with this definition is being able to use the AI for whatever you would like without having to ask anyone for permission.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You should also be able to study how the system works, including components, such as how the training code works and even review the training data.</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With Open Source AI, you should also be able to </a:t>
            </a:r>
            <a:r>
              <a:rPr lang="en"/>
              <a:t>change the system however you want, for any purposes.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Finally, you should be able to share that system with others.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g353d2af8771_0_5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8" name="Google Shape;498;g353d2af8771_0_5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It’s beyond the scope of this talk a little bit, but I did want to mention that there are others working on open source definitions and other proposals for AI.</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There is some debate about whether or not models that claim to be open source really are open source.</a:t>
            </a:r>
            <a:endParaRPr/>
          </a:p>
          <a:p>
            <a:pPr indent="0" lvl="0" marL="0" rtl="0" algn="l">
              <a:spcBef>
                <a:spcPts val="0"/>
              </a:spcBef>
              <a:spcAft>
                <a:spcPts val="0"/>
              </a:spcAft>
              <a:buNone/>
            </a:pPr>
            <a:r>
              <a:t/>
            </a:r>
            <a:endParaRPr b="1"/>
          </a:p>
          <a:p>
            <a:pPr indent="0" lvl="0" marL="0" rtl="0" algn="l">
              <a:spcBef>
                <a:spcPts val="0"/>
              </a:spcBef>
              <a:spcAft>
                <a:spcPts val="0"/>
              </a:spcAft>
              <a:buNone/>
            </a:pPr>
            <a:r>
              <a:rPr b="1" lang="en"/>
              <a:t>Make sure to review licenses for any models you work with for a project.</a:t>
            </a:r>
            <a:endParaRPr b="1"/>
          </a:p>
          <a:p>
            <a:pPr indent="0" lvl="0" marL="0" rtl="0" algn="l">
              <a:spcBef>
                <a:spcPts val="0"/>
              </a:spcBef>
              <a:spcAft>
                <a:spcPts val="0"/>
              </a:spcAft>
              <a:buNone/>
            </a:pPr>
            <a:r>
              <a:t/>
            </a:r>
            <a:endParaRPr b="1"/>
          </a:p>
          <a:p>
            <a:pPr indent="0" lvl="0" marL="0" rtl="0" algn="l">
              <a:spcBef>
                <a:spcPts val="0"/>
              </a:spcBef>
              <a:spcAft>
                <a:spcPts val="0"/>
              </a:spcAft>
              <a:buNone/>
            </a:pPr>
            <a:r>
              <a:rPr lang="en"/>
              <a:t>You will not use the Llama Materials or any output or results of the Llama Materials to improve any other large language model (excluding Meta Llama 3 or derivative works thereof).</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If you use the Llama Materials to create, train, fine tune, or otherwise improve an AI model, which is distributed or made available, you shall also include “Llama 3” at the beginning of any such AI model name.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g357162ecf27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6" name="Google Shape;506;g357162ecf27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FLOPs</a:t>
            </a:r>
            <a:endParaRPr/>
          </a:p>
          <a:p>
            <a:pPr indent="0" lvl="0" marL="0" rtl="0" algn="l">
              <a:spcBef>
                <a:spcPts val="0"/>
              </a:spcBef>
              <a:spcAft>
                <a:spcPts val="0"/>
              </a:spcAft>
              <a:buNone/>
            </a:pPr>
            <a:r>
              <a:rPr lang="en"/>
              <a:t>FLoating-point Operations Per Second, which measures the number of floating-point calculations per second.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Make sure to review licenses for any models you work with for a project.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g353d2af8771_0_3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7" name="Google Shape;517;g353d2af8771_0_3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Almost all of these have caveats</a:t>
            </a:r>
            <a:endParaRPr/>
          </a:p>
          <a:p>
            <a:pPr indent="0" lvl="0" marL="0" rtl="0" algn="l">
              <a:spcBef>
                <a:spcPts val="0"/>
              </a:spcBef>
              <a:spcAft>
                <a:spcPts val="0"/>
              </a:spcAft>
              <a:buNone/>
            </a:pPr>
            <a:r>
              <a:rPr lang="en"/>
              <a:t>Cost is in both columns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0.png"/><Relationship Id="rId4" Type="http://schemas.openxmlformats.org/officeDocument/2006/relationships/image" Target="../media/image1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9.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png"/><Relationship Id="rId3" Type="http://schemas.openxmlformats.org/officeDocument/2006/relationships/hyperlink" Target="http://midcamp.org" TargetMode="External"/><Relationship Id="rId4" Type="http://schemas.openxmlformats.org/officeDocument/2006/relationships/hyperlink" Target="http://midcamp.org" TargetMode="Externa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midcamp.org" TargetMode="External"/><Relationship Id="rId3" Type="http://schemas.openxmlformats.org/officeDocument/2006/relationships/image" Target="../media/image16.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2.png"/><Relationship Id="rId4" Type="http://schemas.openxmlformats.org/officeDocument/2006/relationships/image" Target="../media/image59.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4.png"/><Relationship Id="rId4" Type="http://schemas.openxmlformats.org/officeDocument/2006/relationships/image" Target="../media/image19.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5.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5.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10.png"/><Relationship Id="rId4" Type="http://schemas.openxmlformats.org/officeDocument/2006/relationships/image" Target="../media/image19.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4.png"/><Relationship Id="rId4" Type="http://schemas.openxmlformats.org/officeDocument/2006/relationships/image" Target="../media/image19.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 - Cover Page (Light)">
  <p:cSld name="TITLE_1_1">
    <p:bg>
      <p:bgPr>
        <a:solidFill>
          <a:schemeClr val="lt1"/>
        </a:solidFill>
      </p:bgPr>
    </p:bg>
    <p:spTree>
      <p:nvGrpSpPr>
        <p:cNvPr id="13" name="Shape 13"/>
        <p:cNvGrpSpPr/>
        <p:nvPr/>
      </p:nvGrpSpPr>
      <p:grpSpPr>
        <a:xfrm>
          <a:off x="0" y="0"/>
          <a:ext cx="0" cy="0"/>
          <a:chOff x="0" y="0"/>
          <a:chExt cx="0" cy="0"/>
        </a:xfrm>
      </p:grpSpPr>
      <p:sp>
        <p:nvSpPr>
          <p:cNvPr id="14" name="Google Shape;14;p2"/>
          <p:cNvSpPr/>
          <p:nvPr/>
        </p:nvSpPr>
        <p:spPr>
          <a:xfrm>
            <a:off x="75" y="-150"/>
            <a:ext cx="18288000" cy="102870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Light"/>
              <a:ea typeface="Inter Light"/>
              <a:cs typeface="Inter Light"/>
              <a:sym typeface="Inter Light"/>
            </a:endParaRPr>
          </a:p>
        </p:txBody>
      </p:sp>
      <p:pic>
        <p:nvPicPr>
          <p:cNvPr id="15" name="Google Shape;15;p2"/>
          <p:cNvPicPr preferRelativeResize="0"/>
          <p:nvPr/>
        </p:nvPicPr>
        <p:blipFill rotWithShape="1">
          <a:blip r:embed="rId2">
            <a:alphaModFix/>
          </a:blip>
          <a:srcRect b="0" l="49" r="39" t="0"/>
          <a:stretch/>
        </p:blipFill>
        <p:spPr>
          <a:xfrm>
            <a:off x="0" y="-5037"/>
            <a:ext cx="18288002" cy="10287000"/>
          </a:xfrm>
          <a:prstGeom prst="rect">
            <a:avLst/>
          </a:prstGeom>
          <a:noFill/>
          <a:ln>
            <a:noFill/>
          </a:ln>
        </p:spPr>
      </p:pic>
      <p:sp>
        <p:nvSpPr>
          <p:cNvPr id="16" name="Google Shape;16;p2"/>
          <p:cNvSpPr txBox="1"/>
          <p:nvPr>
            <p:ph type="ctrTitle"/>
          </p:nvPr>
        </p:nvSpPr>
        <p:spPr>
          <a:xfrm>
            <a:off x="571500" y="3262000"/>
            <a:ext cx="8229600" cy="3762900"/>
          </a:xfrm>
          <a:prstGeom prst="rect">
            <a:avLst/>
          </a:prstGeom>
        </p:spPr>
        <p:txBody>
          <a:bodyPr anchorCtr="0" anchor="t" bIns="237725" lIns="237725" spcFirstLastPara="1" rIns="237725" wrap="square" tIns="0">
            <a:noAutofit/>
          </a:bodyPr>
          <a:lstStyle>
            <a:lvl1pPr lvl="0">
              <a:spcBef>
                <a:spcPts val="0"/>
              </a:spcBef>
              <a:spcAft>
                <a:spcPts val="0"/>
              </a:spcAft>
              <a:buSzPts val="6400"/>
              <a:buNone/>
              <a:defRPr sz="6400"/>
            </a:lvl1pPr>
            <a:lvl2pPr lvl="1">
              <a:spcBef>
                <a:spcPts val="0"/>
              </a:spcBef>
              <a:spcAft>
                <a:spcPts val="0"/>
              </a:spcAft>
              <a:buSzPts val="10200"/>
              <a:buNone/>
              <a:defRPr sz="10200"/>
            </a:lvl2pPr>
            <a:lvl3pPr lvl="2">
              <a:spcBef>
                <a:spcPts val="0"/>
              </a:spcBef>
              <a:spcAft>
                <a:spcPts val="0"/>
              </a:spcAft>
              <a:buSzPts val="10200"/>
              <a:buNone/>
              <a:defRPr sz="10200"/>
            </a:lvl3pPr>
            <a:lvl4pPr lvl="3">
              <a:spcBef>
                <a:spcPts val="0"/>
              </a:spcBef>
              <a:spcAft>
                <a:spcPts val="0"/>
              </a:spcAft>
              <a:buSzPts val="10200"/>
              <a:buNone/>
              <a:defRPr sz="10200"/>
            </a:lvl4pPr>
            <a:lvl5pPr lvl="4">
              <a:spcBef>
                <a:spcPts val="0"/>
              </a:spcBef>
              <a:spcAft>
                <a:spcPts val="0"/>
              </a:spcAft>
              <a:buSzPts val="10200"/>
              <a:buNone/>
              <a:defRPr sz="10200"/>
            </a:lvl5pPr>
            <a:lvl6pPr lvl="5">
              <a:spcBef>
                <a:spcPts val="0"/>
              </a:spcBef>
              <a:spcAft>
                <a:spcPts val="0"/>
              </a:spcAft>
              <a:buSzPts val="10200"/>
              <a:buNone/>
              <a:defRPr sz="10200"/>
            </a:lvl6pPr>
            <a:lvl7pPr lvl="6">
              <a:spcBef>
                <a:spcPts val="0"/>
              </a:spcBef>
              <a:spcAft>
                <a:spcPts val="0"/>
              </a:spcAft>
              <a:buSzPts val="10200"/>
              <a:buNone/>
              <a:defRPr sz="10200"/>
            </a:lvl7pPr>
            <a:lvl8pPr lvl="7">
              <a:spcBef>
                <a:spcPts val="0"/>
              </a:spcBef>
              <a:spcAft>
                <a:spcPts val="0"/>
              </a:spcAft>
              <a:buSzPts val="10200"/>
              <a:buNone/>
              <a:defRPr sz="10200"/>
            </a:lvl8pPr>
            <a:lvl9pPr lvl="8">
              <a:spcBef>
                <a:spcPts val="0"/>
              </a:spcBef>
              <a:spcAft>
                <a:spcPts val="0"/>
              </a:spcAft>
              <a:buSzPts val="10200"/>
              <a:buNone/>
              <a:defRPr sz="10200"/>
            </a:lvl9pPr>
          </a:lstStyle>
          <a:p/>
        </p:txBody>
      </p:sp>
      <p:sp>
        <p:nvSpPr>
          <p:cNvPr id="17" name="Google Shape;17;p2"/>
          <p:cNvSpPr txBox="1"/>
          <p:nvPr>
            <p:ph idx="1" type="subTitle"/>
          </p:nvPr>
        </p:nvSpPr>
        <p:spPr>
          <a:xfrm>
            <a:off x="571500" y="8001000"/>
            <a:ext cx="7326600" cy="905400"/>
          </a:xfrm>
          <a:prstGeom prst="rect">
            <a:avLst/>
          </a:prstGeom>
        </p:spPr>
        <p:txBody>
          <a:bodyPr anchorCtr="0" anchor="t" bIns="0" lIns="237725" spcFirstLastPara="1" rIns="237725" wrap="square" tIns="237725">
            <a:noAutofit/>
          </a:bodyPr>
          <a:lstStyle>
            <a:lvl1pPr lvl="0">
              <a:lnSpc>
                <a:spcPct val="100000"/>
              </a:lnSpc>
              <a:spcBef>
                <a:spcPts val="0"/>
              </a:spcBef>
              <a:spcAft>
                <a:spcPts val="0"/>
              </a:spcAft>
              <a:buSzPts val="2000"/>
              <a:buNone/>
              <a:defRPr/>
            </a:lvl1pPr>
            <a:lvl2pPr lvl="1">
              <a:lnSpc>
                <a:spcPct val="100000"/>
              </a:lnSpc>
              <a:spcBef>
                <a:spcPts val="0"/>
              </a:spcBef>
              <a:spcAft>
                <a:spcPts val="0"/>
              </a:spcAft>
              <a:buSzPts val="3600"/>
              <a:buNone/>
              <a:defRPr sz="3600"/>
            </a:lvl2pPr>
            <a:lvl3pPr lvl="2">
              <a:lnSpc>
                <a:spcPct val="100000"/>
              </a:lnSpc>
              <a:spcBef>
                <a:spcPts val="0"/>
              </a:spcBef>
              <a:spcAft>
                <a:spcPts val="0"/>
              </a:spcAft>
              <a:buSzPts val="3600"/>
              <a:buNone/>
              <a:defRPr sz="3600"/>
            </a:lvl3pPr>
            <a:lvl4pPr lvl="3">
              <a:lnSpc>
                <a:spcPct val="100000"/>
              </a:lnSpc>
              <a:spcBef>
                <a:spcPts val="0"/>
              </a:spcBef>
              <a:spcAft>
                <a:spcPts val="0"/>
              </a:spcAft>
              <a:buSzPts val="3600"/>
              <a:buNone/>
              <a:defRPr sz="3600"/>
            </a:lvl4pPr>
            <a:lvl5pPr lvl="4">
              <a:lnSpc>
                <a:spcPct val="100000"/>
              </a:lnSpc>
              <a:spcBef>
                <a:spcPts val="0"/>
              </a:spcBef>
              <a:spcAft>
                <a:spcPts val="0"/>
              </a:spcAft>
              <a:buSzPts val="3600"/>
              <a:buNone/>
              <a:defRPr sz="3600"/>
            </a:lvl5pPr>
            <a:lvl6pPr lvl="5">
              <a:lnSpc>
                <a:spcPct val="100000"/>
              </a:lnSpc>
              <a:spcBef>
                <a:spcPts val="0"/>
              </a:spcBef>
              <a:spcAft>
                <a:spcPts val="0"/>
              </a:spcAft>
              <a:buSzPts val="3600"/>
              <a:buNone/>
              <a:defRPr sz="3600"/>
            </a:lvl6pPr>
            <a:lvl7pPr lvl="6">
              <a:lnSpc>
                <a:spcPct val="100000"/>
              </a:lnSpc>
              <a:spcBef>
                <a:spcPts val="0"/>
              </a:spcBef>
              <a:spcAft>
                <a:spcPts val="0"/>
              </a:spcAft>
              <a:buSzPts val="3600"/>
              <a:buNone/>
              <a:defRPr sz="3600"/>
            </a:lvl7pPr>
            <a:lvl8pPr lvl="7">
              <a:lnSpc>
                <a:spcPct val="100000"/>
              </a:lnSpc>
              <a:spcBef>
                <a:spcPts val="0"/>
              </a:spcBef>
              <a:spcAft>
                <a:spcPts val="0"/>
              </a:spcAft>
              <a:buSzPts val="3600"/>
              <a:buNone/>
              <a:defRPr sz="3600"/>
            </a:lvl8pPr>
            <a:lvl9pPr lvl="8">
              <a:lnSpc>
                <a:spcPct val="100000"/>
              </a:lnSpc>
              <a:spcBef>
                <a:spcPts val="0"/>
              </a:spcBef>
              <a:spcAft>
                <a:spcPts val="0"/>
              </a:spcAft>
              <a:buSzPts val="3600"/>
              <a:buNone/>
              <a:defRPr sz="3600"/>
            </a:lvl9pPr>
          </a:lstStyle>
          <a:p/>
        </p:txBody>
      </p:sp>
      <p:pic>
        <p:nvPicPr>
          <p:cNvPr id="18" name="Google Shape;18;p2"/>
          <p:cNvPicPr preferRelativeResize="0"/>
          <p:nvPr/>
        </p:nvPicPr>
        <p:blipFill>
          <a:blip r:embed="rId3">
            <a:alphaModFix/>
          </a:blip>
          <a:stretch>
            <a:fillRect/>
          </a:stretch>
        </p:blipFill>
        <p:spPr>
          <a:xfrm>
            <a:off x="862164" y="942939"/>
            <a:ext cx="3228616" cy="787200"/>
          </a:xfrm>
          <a:prstGeom prst="rect">
            <a:avLst/>
          </a:prstGeom>
          <a:noFill/>
          <a:ln>
            <a:noFill/>
          </a:ln>
        </p:spPr>
      </p:pic>
      <p:pic>
        <p:nvPicPr>
          <p:cNvPr id="19" name="Google Shape;19;p2"/>
          <p:cNvPicPr preferRelativeResize="0"/>
          <p:nvPr/>
        </p:nvPicPr>
        <p:blipFill rotWithShape="1">
          <a:blip r:embed="rId4">
            <a:alphaModFix/>
          </a:blip>
          <a:srcRect b="0" l="0" r="0" t="0"/>
          <a:stretch/>
        </p:blipFill>
        <p:spPr>
          <a:xfrm>
            <a:off x="11049150" y="2286000"/>
            <a:ext cx="5714850" cy="5704927"/>
          </a:xfrm>
          <a:prstGeom prst="rect">
            <a:avLst/>
          </a:prstGeom>
          <a:noFill/>
          <a:ln>
            <a:noFill/>
          </a:ln>
        </p:spPr>
      </p:pic>
    </p:spTree>
  </p:cSld>
  <p:clrMapOvr>
    <a:masterClrMapping/>
  </p:clrMapOvr>
  <p:extLst>
    <p:ext uri="{DCECCB84-F9BA-43D5-87BE-67443E8EF086}">
      <p15:sldGuideLst>
        <p15:guide id="1" orient="horz" pos="3240">
          <p15:clr>
            <a:srgbClr val="E46962"/>
          </p15:clr>
        </p15:guide>
        <p15:guide id="2" pos="5760">
          <p15:clr>
            <a:srgbClr val="E46962"/>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2 - Section Title (Blue) 1">
  <p:cSld name="TITLE_1_1_1_1_2_2_2_1_1_1">
    <p:bg>
      <p:bgPr>
        <a:solidFill>
          <a:schemeClr val="lt1"/>
        </a:solidFill>
      </p:bgPr>
    </p:bg>
    <p:spTree>
      <p:nvGrpSpPr>
        <p:cNvPr id="64" name="Shape 64"/>
        <p:cNvGrpSpPr/>
        <p:nvPr/>
      </p:nvGrpSpPr>
      <p:grpSpPr>
        <a:xfrm>
          <a:off x="0" y="0"/>
          <a:ext cx="0" cy="0"/>
          <a:chOff x="0" y="0"/>
          <a:chExt cx="0" cy="0"/>
        </a:xfrm>
      </p:grpSpPr>
      <p:pic>
        <p:nvPicPr>
          <p:cNvPr id="65" name="Google Shape;65;p11"/>
          <p:cNvPicPr preferRelativeResize="0"/>
          <p:nvPr/>
        </p:nvPicPr>
        <p:blipFill rotWithShape="1">
          <a:blip r:embed="rId2">
            <a:alphaModFix/>
          </a:blip>
          <a:srcRect b="1863" l="0" r="0" t="6334"/>
          <a:stretch/>
        </p:blipFill>
        <p:spPr>
          <a:xfrm>
            <a:off x="-2000" y="0"/>
            <a:ext cx="18288000" cy="9443425"/>
          </a:xfrm>
          <a:prstGeom prst="rect">
            <a:avLst/>
          </a:prstGeom>
          <a:noFill/>
          <a:ln>
            <a:noFill/>
          </a:ln>
        </p:spPr>
      </p:pic>
      <p:sp>
        <p:nvSpPr>
          <p:cNvPr id="66" name="Google Shape;66;p11"/>
          <p:cNvSpPr txBox="1"/>
          <p:nvPr>
            <p:ph type="ctrTitle"/>
          </p:nvPr>
        </p:nvSpPr>
        <p:spPr>
          <a:xfrm>
            <a:off x="2214525" y="3114925"/>
            <a:ext cx="14041500" cy="3699000"/>
          </a:xfrm>
          <a:prstGeom prst="rect">
            <a:avLst/>
          </a:prstGeom>
        </p:spPr>
        <p:txBody>
          <a:bodyPr anchorCtr="0" anchor="ctr" bIns="457200" lIns="457200" spcFirstLastPara="1" rIns="420600" wrap="square" tIns="0">
            <a:noAutofit/>
          </a:bodyPr>
          <a:lstStyle>
            <a:lvl1pPr lvl="0">
              <a:lnSpc>
                <a:spcPct val="80000"/>
              </a:lnSpc>
              <a:spcBef>
                <a:spcPts val="0"/>
              </a:spcBef>
              <a:spcAft>
                <a:spcPts val="0"/>
              </a:spcAft>
              <a:buClr>
                <a:schemeClr val="lt1"/>
              </a:buClr>
              <a:buSzPts val="12400"/>
              <a:buNone/>
              <a:defRPr sz="12400">
                <a:solidFill>
                  <a:schemeClr val="lt1"/>
                </a:solidFill>
              </a:defRPr>
            </a:lvl1pPr>
            <a:lvl2pPr lvl="1">
              <a:spcBef>
                <a:spcPts val="0"/>
              </a:spcBef>
              <a:spcAft>
                <a:spcPts val="0"/>
              </a:spcAft>
              <a:buClr>
                <a:schemeClr val="lt1"/>
              </a:buClr>
              <a:buSzPts val="10400"/>
              <a:buNone/>
              <a:defRPr sz="10400">
                <a:solidFill>
                  <a:schemeClr val="lt1"/>
                </a:solidFill>
              </a:defRPr>
            </a:lvl2pPr>
            <a:lvl3pPr lvl="2">
              <a:spcBef>
                <a:spcPts val="0"/>
              </a:spcBef>
              <a:spcAft>
                <a:spcPts val="0"/>
              </a:spcAft>
              <a:buClr>
                <a:schemeClr val="lt1"/>
              </a:buClr>
              <a:buSzPts val="10400"/>
              <a:buNone/>
              <a:defRPr sz="10400">
                <a:solidFill>
                  <a:schemeClr val="lt1"/>
                </a:solidFill>
              </a:defRPr>
            </a:lvl3pPr>
            <a:lvl4pPr lvl="3">
              <a:spcBef>
                <a:spcPts val="0"/>
              </a:spcBef>
              <a:spcAft>
                <a:spcPts val="0"/>
              </a:spcAft>
              <a:buClr>
                <a:schemeClr val="lt1"/>
              </a:buClr>
              <a:buSzPts val="10400"/>
              <a:buNone/>
              <a:defRPr sz="10400">
                <a:solidFill>
                  <a:schemeClr val="lt1"/>
                </a:solidFill>
              </a:defRPr>
            </a:lvl4pPr>
            <a:lvl5pPr lvl="4">
              <a:spcBef>
                <a:spcPts val="0"/>
              </a:spcBef>
              <a:spcAft>
                <a:spcPts val="0"/>
              </a:spcAft>
              <a:buClr>
                <a:schemeClr val="lt1"/>
              </a:buClr>
              <a:buSzPts val="10400"/>
              <a:buNone/>
              <a:defRPr sz="10400">
                <a:solidFill>
                  <a:schemeClr val="lt1"/>
                </a:solidFill>
              </a:defRPr>
            </a:lvl5pPr>
            <a:lvl6pPr lvl="5">
              <a:spcBef>
                <a:spcPts val="0"/>
              </a:spcBef>
              <a:spcAft>
                <a:spcPts val="0"/>
              </a:spcAft>
              <a:buClr>
                <a:schemeClr val="lt1"/>
              </a:buClr>
              <a:buSzPts val="10400"/>
              <a:buNone/>
              <a:defRPr sz="10400">
                <a:solidFill>
                  <a:schemeClr val="lt1"/>
                </a:solidFill>
              </a:defRPr>
            </a:lvl6pPr>
            <a:lvl7pPr lvl="6">
              <a:spcBef>
                <a:spcPts val="0"/>
              </a:spcBef>
              <a:spcAft>
                <a:spcPts val="0"/>
              </a:spcAft>
              <a:buClr>
                <a:schemeClr val="lt1"/>
              </a:buClr>
              <a:buSzPts val="10400"/>
              <a:buNone/>
              <a:defRPr sz="10400">
                <a:solidFill>
                  <a:schemeClr val="lt1"/>
                </a:solidFill>
              </a:defRPr>
            </a:lvl7pPr>
            <a:lvl8pPr lvl="7">
              <a:spcBef>
                <a:spcPts val="0"/>
              </a:spcBef>
              <a:spcAft>
                <a:spcPts val="0"/>
              </a:spcAft>
              <a:buClr>
                <a:schemeClr val="lt1"/>
              </a:buClr>
              <a:buSzPts val="10400"/>
              <a:buNone/>
              <a:defRPr sz="10400">
                <a:solidFill>
                  <a:schemeClr val="lt1"/>
                </a:solidFill>
              </a:defRPr>
            </a:lvl8pPr>
            <a:lvl9pPr lvl="8">
              <a:spcBef>
                <a:spcPts val="0"/>
              </a:spcBef>
              <a:spcAft>
                <a:spcPts val="0"/>
              </a:spcAft>
              <a:buClr>
                <a:schemeClr val="lt1"/>
              </a:buClr>
              <a:buSzPts val="10400"/>
              <a:buNone/>
              <a:defRPr sz="10400">
                <a:solidFill>
                  <a:schemeClr val="lt1"/>
                </a:solidFill>
              </a:defRPr>
            </a:lvl9pPr>
          </a:lstStyle>
          <a:p/>
        </p:txBody>
      </p:sp>
      <p:sp>
        <p:nvSpPr>
          <p:cNvPr id="67" name="Google Shape;67;p11"/>
          <p:cNvSpPr txBox="1"/>
          <p:nvPr>
            <p:ph idx="1" type="subTitle"/>
          </p:nvPr>
        </p:nvSpPr>
        <p:spPr>
          <a:xfrm>
            <a:off x="2214525" y="2141500"/>
            <a:ext cx="8563200" cy="914400"/>
          </a:xfrm>
          <a:prstGeom prst="rect">
            <a:avLst/>
          </a:prstGeom>
        </p:spPr>
        <p:txBody>
          <a:bodyPr anchorCtr="0" anchor="t" bIns="0" lIns="457200" spcFirstLastPara="1" rIns="237725" wrap="square" tIns="329175">
            <a:noAutofit/>
          </a:bodyPr>
          <a:lstStyle>
            <a:lvl1pPr lvl="0">
              <a:spcBef>
                <a:spcPts val="0"/>
              </a:spcBef>
              <a:spcAft>
                <a:spcPts val="0"/>
              </a:spcAft>
              <a:buClr>
                <a:schemeClr val="lt1"/>
              </a:buClr>
              <a:buSzPts val="2000"/>
              <a:buFont typeface="Inter"/>
              <a:buNone/>
              <a:defRPr sz="2000">
                <a:solidFill>
                  <a:schemeClr val="lt1"/>
                </a:solidFill>
                <a:latin typeface="Inter"/>
                <a:ea typeface="Inter"/>
                <a:cs typeface="Inter"/>
                <a:sym typeface="Inter"/>
              </a:defRPr>
            </a:lvl1pPr>
            <a:lvl2pPr lvl="1">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2pPr>
            <a:lvl3pPr lvl="2">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3pPr>
            <a:lvl4pPr lvl="3">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4pPr>
            <a:lvl5pPr lvl="4">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5pPr>
            <a:lvl6pPr lvl="5">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6pPr>
            <a:lvl7pPr lvl="6">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7pPr>
            <a:lvl8pPr lvl="7">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8pPr>
            <a:lvl9pPr lvl="8">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9pPr>
          </a:lstStyle>
          <a:p/>
        </p:txBody>
      </p:sp>
    </p:spTree>
  </p:cSld>
  <p:clrMapOvr>
    <a:masterClrMapping/>
  </p:clrMapOvr>
  <p:extLst>
    <p:ext uri="{DCECCB84-F9BA-43D5-87BE-67443E8EF086}">
      <p15:sldGuideLst>
        <p15:guide id="1" orient="horz" pos="3240">
          <p15:clr>
            <a:srgbClr val="E46962"/>
          </p15:clr>
        </p15:guide>
        <p15:guide id="2" pos="5760">
          <p15:clr>
            <a:srgbClr val="E46962"/>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2 - Section Title (Light) with Graphic">
  <p:cSld name="TITLE_1_1_1_1_2_2_1">
    <p:bg>
      <p:bgPr>
        <a:solidFill>
          <a:schemeClr val="lt1"/>
        </a:solidFill>
      </p:bgPr>
    </p:bg>
    <p:spTree>
      <p:nvGrpSpPr>
        <p:cNvPr id="68" name="Shape 68"/>
        <p:cNvGrpSpPr/>
        <p:nvPr/>
      </p:nvGrpSpPr>
      <p:grpSpPr>
        <a:xfrm>
          <a:off x="0" y="0"/>
          <a:ext cx="0" cy="0"/>
          <a:chOff x="0" y="0"/>
          <a:chExt cx="0" cy="0"/>
        </a:xfrm>
      </p:grpSpPr>
      <p:sp>
        <p:nvSpPr>
          <p:cNvPr id="69" name="Google Shape;69;p12"/>
          <p:cNvSpPr/>
          <p:nvPr>
            <p:ph idx="2" type="pic"/>
          </p:nvPr>
        </p:nvSpPr>
        <p:spPr>
          <a:xfrm>
            <a:off x="7238850" y="0"/>
            <a:ext cx="11096400" cy="10287000"/>
          </a:xfrm>
          <a:prstGeom prst="rect">
            <a:avLst/>
          </a:prstGeom>
          <a:noFill/>
          <a:ln>
            <a:noFill/>
          </a:ln>
        </p:spPr>
      </p:sp>
      <p:sp>
        <p:nvSpPr>
          <p:cNvPr id="70" name="Google Shape;70;p12"/>
          <p:cNvSpPr txBox="1"/>
          <p:nvPr>
            <p:ph type="ctrTitle"/>
          </p:nvPr>
        </p:nvSpPr>
        <p:spPr>
          <a:xfrm>
            <a:off x="571500" y="1336550"/>
            <a:ext cx="5715000" cy="7605600"/>
          </a:xfrm>
          <a:prstGeom prst="rect">
            <a:avLst/>
          </a:prstGeom>
        </p:spPr>
        <p:txBody>
          <a:bodyPr anchorCtr="0" anchor="ctr" bIns="237725" lIns="237725" spcFirstLastPara="1" rIns="237725" wrap="square" tIns="0">
            <a:noAutofit/>
          </a:bodyPr>
          <a:lstStyle>
            <a:lvl1pPr lvl="0">
              <a:spcBef>
                <a:spcPts val="0"/>
              </a:spcBef>
              <a:spcAft>
                <a:spcPts val="0"/>
              </a:spcAft>
              <a:buSzPts val="7200"/>
              <a:buNone/>
              <a:defRPr sz="7200"/>
            </a:lvl1pPr>
            <a:lvl2pPr lvl="1">
              <a:spcBef>
                <a:spcPts val="0"/>
              </a:spcBef>
              <a:spcAft>
                <a:spcPts val="0"/>
              </a:spcAft>
              <a:buSzPts val="10400"/>
              <a:buNone/>
              <a:defRPr sz="10400"/>
            </a:lvl2pPr>
            <a:lvl3pPr lvl="2">
              <a:spcBef>
                <a:spcPts val="0"/>
              </a:spcBef>
              <a:spcAft>
                <a:spcPts val="0"/>
              </a:spcAft>
              <a:buSzPts val="10400"/>
              <a:buNone/>
              <a:defRPr sz="10400"/>
            </a:lvl3pPr>
            <a:lvl4pPr lvl="3">
              <a:spcBef>
                <a:spcPts val="0"/>
              </a:spcBef>
              <a:spcAft>
                <a:spcPts val="0"/>
              </a:spcAft>
              <a:buSzPts val="10400"/>
              <a:buNone/>
              <a:defRPr sz="10400"/>
            </a:lvl4pPr>
            <a:lvl5pPr lvl="4">
              <a:spcBef>
                <a:spcPts val="0"/>
              </a:spcBef>
              <a:spcAft>
                <a:spcPts val="0"/>
              </a:spcAft>
              <a:buSzPts val="10400"/>
              <a:buNone/>
              <a:defRPr sz="10400"/>
            </a:lvl5pPr>
            <a:lvl6pPr lvl="5">
              <a:spcBef>
                <a:spcPts val="0"/>
              </a:spcBef>
              <a:spcAft>
                <a:spcPts val="0"/>
              </a:spcAft>
              <a:buSzPts val="10400"/>
              <a:buNone/>
              <a:defRPr sz="10400"/>
            </a:lvl6pPr>
            <a:lvl7pPr lvl="6">
              <a:spcBef>
                <a:spcPts val="0"/>
              </a:spcBef>
              <a:spcAft>
                <a:spcPts val="0"/>
              </a:spcAft>
              <a:buSzPts val="10400"/>
              <a:buNone/>
              <a:defRPr sz="10400"/>
            </a:lvl7pPr>
            <a:lvl8pPr lvl="7">
              <a:spcBef>
                <a:spcPts val="0"/>
              </a:spcBef>
              <a:spcAft>
                <a:spcPts val="0"/>
              </a:spcAft>
              <a:buSzPts val="10400"/>
              <a:buNone/>
              <a:defRPr sz="10400"/>
            </a:lvl8pPr>
            <a:lvl9pPr lvl="8">
              <a:spcBef>
                <a:spcPts val="0"/>
              </a:spcBef>
              <a:spcAft>
                <a:spcPts val="0"/>
              </a:spcAft>
              <a:buSzPts val="10400"/>
              <a:buNone/>
              <a:defRPr sz="10400"/>
            </a:lvl9pPr>
          </a:lstStyle>
          <a:p/>
        </p:txBody>
      </p:sp>
      <p:sp>
        <p:nvSpPr>
          <p:cNvPr id="71" name="Google Shape;71;p12"/>
          <p:cNvSpPr txBox="1"/>
          <p:nvPr>
            <p:ph idx="1" type="subTitle"/>
          </p:nvPr>
        </p:nvSpPr>
        <p:spPr>
          <a:xfrm>
            <a:off x="580700" y="380400"/>
            <a:ext cx="8563200" cy="914400"/>
          </a:xfrm>
          <a:prstGeom prst="rect">
            <a:avLst/>
          </a:prstGeom>
        </p:spPr>
        <p:txBody>
          <a:bodyPr anchorCtr="0" anchor="t" bIns="0" lIns="237725" spcFirstLastPara="1" rIns="237725" wrap="square" tIns="237725">
            <a:noAutofit/>
          </a:bodyPr>
          <a:lstStyle>
            <a:lvl1pPr lvl="0">
              <a:spcBef>
                <a:spcPts val="0"/>
              </a:spcBef>
              <a:spcAft>
                <a:spcPts val="0"/>
              </a:spcAft>
              <a:buClr>
                <a:schemeClr val="dk1"/>
              </a:buClr>
              <a:buSzPts val="2000"/>
              <a:buFont typeface="Inter"/>
              <a:buNone/>
              <a:defRPr sz="2000">
                <a:solidFill>
                  <a:schemeClr val="dk1"/>
                </a:solidFill>
                <a:latin typeface="Inter"/>
                <a:ea typeface="Inter"/>
                <a:cs typeface="Inter"/>
                <a:sym typeface="Inter"/>
              </a:defRPr>
            </a:lvl1pPr>
            <a:lvl2pPr lvl="1">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2pPr>
            <a:lvl3pPr lvl="2">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3pPr>
            <a:lvl4pPr lvl="3">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4pPr>
            <a:lvl5pPr lvl="4">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5pPr>
            <a:lvl6pPr lvl="5">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6pPr>
            <a:lvl7pPr lvl="6">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7pPr>
            <a:lvl8pPr lvl="7">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8pPr>
            <a:lvl9pPr lvl="8">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9pPr>
          </a:lstStyle>
          <a:p/>
        </p:txBody>
      </p:sp>
    </p:spTree>
  </p:cSld>
  <p:clrMapOvr>
    <a:masterClrMapping/>
  </p:clrMapOvr>
  <p:extLst>
    <p:ext uri="{DCECCB84-F9BA-43D5-87BE-67443E8EF086}">
      <p15:sldGuideLst>
        <p15:guide id="1" orient="horz" pos="3240">
          <p15:clr>
            <a:srgbClr val="E46962"/>
          </p15:clr>
        </p15:guide>
        <p15:guide id="2" pos="5760">
          <p15:clr>
            <a:srgbClr val="E46962"/>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2 - Section Title (Dark) with Graphic">
  <p:cSld name="TITLE_1_1_1_1_2_2_1_2">
    <p:bg>
      <p:bgPr>
        <a:solidFill>
          <a:schemeClr val="dk1"/>
        </a:solidFill>
      </p:bgPr>
    </p:bg>
    <p:spTree>
      <p:nvGrpSpPr>
        <p:cNvPr id="72" name="Shape 72"/>
        <p:cNvGrpSpPr/>
        <p:nvPr/>
      </p:nvGrpSpPr>
      <p:grpSpPr>
        <a:xfrm>
          <a:off x="0" y="0"/>
          <a:ext cx="0" cy="0"/>
          <a:chOff x="0" y="0"/>
          <a:chExt cx="0" cy="0"/>
        </a:xfrm>
      </p:grpSpPr>
      <p:sp>
        <p:nvSpPr>
          <p:cNvPr id="73" name="Google Shape;73;p13"/>
          <p:cNvSpPr txBox="1"/>
          <p:nvPr>
            <p:ph type="ctrTitle"/>
          </p:nvPr>
        </p:nvSpPr>
        <p:spPr>
          <a:xfrm>
            <a:off x="571500" y="2286000"/>
            <a:ext cx="7619700" cy="4739100"/>
          </a:xfrm>
          <a:prstGeom prst="rect">
            <a:avLst/>
          </a:prstGeom>
        </p:spPr>
        <p:txBody>
          <a:bodyPr anchorCtr="0" anchor="t" bIns="237725" lIns="237725" spcFirstLastPara="1" rIns="237725" wrap="square" tIns="0">
            <a:noAutofit/>
          </a:bodyPr>
          <a:lstStyle>
            <a:lvl1pPr lvl="0">
              <a:spcBef>
                <a:spcPts val="0"/>
              </a:spcBef>
              <a:spcAft>
                <a:spcPts val="0"/>
              </a:spcAft>
              <a:buClr>
                <a:schemeClr val="lt1"/>
              </a:buClr>
              <a:buSzPts val="7200"/>
              <a:buNone/>
              <a:defRPr sz="7200">
                <a:solidFill>
                  <a:schemeClr val="lt1"/>
                </a:solidFill>
              </a:defRPr>
            </a:lvl1pPr>
            <a:lvl2pPr lvl="1">
              <a:spcBef>
                <a:spcPts val="0"/>
              </a:spcBef>
              <a:spcAft>
                <a:spcPts val="0"/>
              </a:spcAft>
              <a:buClr>
                <a:schemeClr val="lt1"/>
              </a:buClr>
              <a:buSzPts val="10400"/>
              <a:buNone/>
              <a:defRPr sz="10400">
                <a:solidFill>
                  <a:schemeClr val="lt1"/>
                </a:solidFill>
              </a:defRPr>
            </a:lvl2pPr>
            <a:lvl3pPr lvl="2">
              <a:spcBef>
                <a:spcPts val="0"/>
              </a:spcBef>
              <a:spcAft>
                <a:spcPts val="0"/>
              </a:spcAft>
              <a:buClr>
                <a:schemeClr val="lt1"/>
              </a:buClr>
              <a:buSzPts val="10400"/>
              <a:buNone/>
              <a:defRPr sz="10400">
                <a:solidFill>
                  <a:schemeClr val="lt1"/>
                </a:solidFill>
              </a:defRPr>
            </a:lvl3pPr>
            <a:lvl4pPr lvl="3">
              <a:spcBef>
                <a:spcPts val="0"/>
              </a:spcBef>
              <a:spcAft>
                <a:spcPts val="0"/>
              </a:spcAft>
              <a:buClr>
                <a:schemeClr val="lt1"/>
              </a:buClr>
              <a:buSzPts val="10400"/>
              <a:buNone/>
              <a:defRPr sz="10400">
                <a:solidFill>
                  <a:schemeClr val="lt1"/>
                </a:solidFill>
              </a:defRPr>
            </a:lvl4pPr>
            <a:lvl5pPr lvl="4">
              <a:spcBef>
                <a:spcPts val="0"/>
              </a:spcBef>
              <a:spcAft>
                <a:spcPts val="0"/>
              </a:spcAft>
              <a:buClr>
                <a:schemeClr val="lt1"/>
              </a:buClr>
              <a:buSzPts val="10400"/>
              <a:buNone/>
              <a:defRPr sz="10400">
                <a:solidFill>
                  <a:schemeClr val="lt1"/>
                </a:solidFill>
              </a:defRPr>
            </a:lvl5pPr>
            <a:lvl6pPr lvl="5">
              <a:spcBef>
                <a:spcPts val="0"/>
              </a:spcBef>
              <a:spcAft>
                <a:spcPts val="0"/>
              </a:spcAft>
              <a:buClr>
                <a:schemeClr val="lt1"/>
              </a:buClr>
              <a:buSzPts val="10400"/>
              <a:buNone/>
              <a:defRPr sz="10400">
                <a:solidFill>
                  <a:schemeClr val="lt1"/>
                </a:solidFill>
              </a:defRPr>
            </a:lvl6pPr>
            <a:lvl7pPr lvl="6">
              <a:spcBef>
                <a:spcPts val="0"/>
              </a:spcBef>
              <a:spcAft>
                <a:spcPts val="0"/>
              </a:spcAft>
              <a:buClr>
                <a:schemeClr val="lt1"/>
              </a:buClr>
              <a:buSzPts val="10400"/>
              <a:buNone/>
              <a:defRPr sz="10400">
                <a:solidFill>
                  <a:schemeClr val="lt1"/>
                </a:solidFill>
              </a:defRPr>
            </a:lvl7pPr>
            <a:lvl8pPr lvl="7">
              <a:spcBef>
                <a:spcPts val="0"/>
              </a:spcBef>
              <a:spcAft>
                <a:spcPts val="0"/>
              </a:spcAft>
              <a:buClr>
                <a:schemeClr val="lt1"/>
              </a:buClr>
              <a:buSzPts val="10400"/>
              <a:buNone/>
              <a:defRPr sz="10400">
                <a:solidFill>
                  <a:schemeClr val="lt1"/>
                </a:solidFill>
              </a:defRPr>
            </a:lvl8pPr>
            <a:lvl9pPr lvl="8">
              <a:spcBef>
                <a:spcPts val="0"/>
              </a:spcBef>
              <a:spcAft>
                <a:spcPts val="0"/>
              </a:spcAft>
              <a:buClr>
                <a:schemeClr val="lt1"/>
              </a:buClr>
              <a:buSzPts val="10400"/>
              <a:buNone/>
              <a:defRPr sz="10400">
                <a:solidFill>
                  <a:schemeClr val="lt1"/>
                </a:solidFill>
              </a:defRPr>
            </a:lvl9pPr>
          </a:lstStyle>
          <a:p/>
        </p:txBody>
      </p:sp>
      <p:sp>
        <p:nvSpPr>
          <p:cNvPr id="74" name="Google Shape;74;p13"/>
          <p:cNvSpPr txBox="1"/>
          <p:nvPr>
            <p:ph idx="1" type="subTitle"/>
          </p:nvPr>
        </p:nvSpPr>
        <p:spPr>
          <a:xfrm>
            <a:off x="580700" y="380400"/>
            <a:ext cx="8563200" cy="914400"/>
          </a:xfrm>
          <a:prstGeom prst="rect">
            <a:avLst/>
          </a:prstGeom>
        </p:spPr>
        <p:txBody>
          <a:bodyPr anchorCtr="0" anchor="t" bIns="0" lIns="237725" spcFirstLastPara="1" rIns="237725" wrap="square" tIns="237725">
            <a:noAutofit/>
          </a:bodyPr>
          <a:lstStyle>
            <a:lvl1pPr lvl="0">
              <a:spcBef>
                <a:spcPts val="0"/>
              </a:spcBef>
              <a:spcAft>
                <a:spcPts val="0"/>
              </a:spcAft>
              <a:buClr>
                <a:schemeClr val="lt1"/>
              </a:buClr>
              <a:buSzPts val="2000"/>
              <a:buFont typeface="Inter"/>
              <a:buNone/>
              <a:defRPr sz="2000">
                <a:solidFill>
                  <a:schemeClr val="lt1"/>
                </a:solidFill>
                <a:latin typeface="Inter"/>
                <a:ea typeface="Inter"/>
                <a:cs typeface="Inter"/>
                <a:sym typeface="Inter"/>
              </a:defRPr>
            </a:lvl1pPr>
            <a:lvl2pPr lvl="1">
              <a:spcBef>
                <a:spcPts val="0"/>
              </a:spcBef>
              <a:spcAft>
                <a:spcPts val="0"/>
              </a:spcAft>
              <a:buClr>
                <a:schemeClr val="lt1"/>
              </a:buClr>
              <a:buSzPts val="2400"/>
              <a:buFont typeface="Inter Light"/>
              <a:buNone/>
              <a:defRPr sz="2400">
                <a:solidFill>
                  <a:schemeClr val="lt1"/>
                </a:solidFill>
                <a:latin typeface="Inter Light"/>
                <a:ea typeface="Inter Light"/>
                <a:cs typeface="Inter Light"/>
                <a:sym typeface="Inter Light"/>
              </a:defRPr>
            </a:lvl2pPr>
            <a:lvl3pPr lvl="2">
              <a:spcBef>
                <a:spcPts val="0"/>
              </a:spcBef>
              <a:spcAft>
                <a:spcPts val="0"/>
              </a:spcAft>
              <a:buClr>
                <a:schemeClr val="lt1"/>
              </a:buClr>
              <a:buSzPts val="2400"/>
              <a:buFont typeface="Inter Light"/>
              <a:buNone/>
              <a:defRPr sz="2400">
                <a:solidFill>
                  <a:schemeClr val="lt1"/>
                </a:solidFill>
                <a:latin typeface="Inter Light"/>
                <a:ea typeface="Inter Light"/>
                <a:cs typeface="Inter Light"/>
                <a:sym typeface="Inter Light"/>
              </a:defRPr>
            </a:lvl3pPr>
            <a:lvl4pPr lvl="3">
              <a:spcBef>
                <a:spcPts val="0"/>
              </a:spcBef>
              <a:spcAft>
                <a:spcPts val="0"/>
              </a:spcAft>
              <a:buClr>
                <a:schemeClr val="lt1"/>
              </a:buClr>
              <a:buSzPts val="2400"/>
              <a:buFont typeface="Inter Light"/>
              <a:buNone/>
              <a:defRPr sz="2400">
                <a:solidFill>
                  <a:schemeClr val="lt1"/>
                </a:solidFill>
                <a:latin typeface="Inter Light"/>
                <a:ea typeface="Inter Light"/>
                <a:cs typeface="Inter Light"/>
                <a:sym typeface="Inter Light"/>
              </a:defRPr>
            </a:lvl4pPr>
            <a:lvl5pPr lvl="4">
              <a:spcBef>
                <a:spcPts val="0"/>
              </a:spcBef>
              <a:spcAft>
                <a:spcPts val="0"/>
              </a:spcAft>
              <a:buClr>
                <a:schemeClr val="lt1"/>
              </a:buClr>
              <a:buSzPts val="2400"/>
              <a:buFont typeface="Inter Light"/>
              <a:buNone/>
              <a:defRPr sz="2400">
                <a:solidFill>
                  <a:schemeClr val="lt1"/>
                </a:solidFill>
                <a:latin typeface="Inter Light"/>
                <a:ea typeface="Inter Light"/>
                <a:cs typeface="Inter Light"/>
                <a:sym typeface="Inter Light"/>
              </a:defRPr>
            </a:lvl5pPr>
            <a:lvl6pPr lvl="5">
              <a:spcBef>
                <a:spcPts val="0"/>
              </a:spcBef>
              <a:spcAft>
                <a:spcPts val="0"/>
              </a:spcAft>
              <a:buClr>
                <a:schemeClr val="lt1"/>
              </a:buClr>
              <a:buSzPts val="2400"/>
              <a:buFont typeface="Inter Light"/>
              <a:buNone/>
              <a:defRPr sz="2400">
                <a:solidFill>
                  <a:schemeClr val="lt1"/>
                </a:solidFill>
                <a:latin typeface="Inter Light"/>
                <a:ea typeface="Inter Light"/>
                <a:cs typeface="Inter Light"/>
                <a:sym typeface="Inter Light"/>
              </a:defRPr>
            </a:lvl6pPr>
            <a:lvl7pPr lvl="6">
              <a:spcBef>
                <a:spcPts val="0"/>
              </a:spcBef>
              <a:spcAft>
                <a:spcPts val="0"/>
              </a:spcAft>
              <a:buClr>
                <a:schemeClr val="lt1"/>
              </a:buClr>
              <a:buSzPts val="2400"/>
              <a:buFont typeface="Inter Light"/>
              <a:buNone/>
              <a:defRPr sz="2400">
                <a:solidFill>
                  <a:schemeClr val="lt1"/>
                </a:solidFill>
                <a:latin typeface="Inter Light"/>
                <a:ea typeface="Inter Light"/>
                <a:cs typeface="Inter Light"/>
                <a:sym typeface="Inter Light"/>
              </a:defRPr>
            </a:lvl7pPr>
            <a:lvl8pPr lvl="7">
              <a:spcBef>
                <a:spcPts val="0"/>
              </a:spcBef>
              <a:spcAft>
                <a:spcPts val="0"/>
              </a:spcAft>
              <a:buClr>
                <a:schemeClr val="lt1"/>
              </a:buClr>
              <a:buSzPts val="2400"/>
              <a:buFont typeface="Inter Light"/>
              <a:buNone/>
              <a:defRPr sz="2400">
                <a:solidFill>
                  <a:schemeClr val="lt1"/>
                </a:solidFill>
                <a:latin typeface="Inter Light"/>
                <a:ea typeface="Inter Light"/>
                <a:cs typeface="Inter Light"/>
                <a:sym typeface="Inter Light"/>
              </a:defRPr>
            </a:lvl8pPr>
            <a:lvl9pPr lvl="8">
              <a:spcBef>
                <a:spcPts val="0"/>
              </a:spcBef>
              <a:spcAft>
                <a:spcPts val="0"/>
              </a:spcAft>
              <a:buClr>
                <a:schemeClr val="lt1"/>
              </a:buClr>
              <a:buSzPts val="2400"/>
              <a:buFont typeface="Inter Light"/>
              <a:buNone/>
              <a:defRPr sz="2400">
                <a:solidFill>
                  <a:schemeClr val="lt1"/>
                </a:solidFill>
                <a:latin typeface="Inter Light"/>
                <a:ea typeface="Inter Light"/>
                <a:cs typeface="Inter Light"/>
                <a:sym typeface="Inter Light"/>
              </a:defRPr>
            </a:lvl9pPr>
          </a:lstStyle>
          <a:p/>
        </p:txBody>
      </p:sp>
      <p:sp>
        <p:nvSpPr>
          <p:cNvPr id="75" name="Google Shape;75;p13"/>
          <p:cNvSpPr/>
          <p:nvPr/>
        </p:nvSpPr>
        <p:spPr>
          <a:xfrm>
            <a:off x="9144000" y="-4150"/>
            <a:ext cx="9144000" cy="102870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sp>
        <p:nvSpPr>
          <p:cNvPr id="76" name="Google Shape;76;p13"/>
          <p:cNvSpPr txBox="1"/>
          <p:nvPr>
            <p:ph idx="2" type="subTitle"/>
          </p:nvPr>
        </p:nvSpPr>
        <p:spPr>
          <a:xfrm>
            <a:off x="589375" y="7025100"/>
            <a:ext cx="7619700" cy="905400"/>
          </a:xfrm>
          <a:prstGeom prst="rect">
            <a:avLst/>
          </a:prstGeom>
        </p:spPr>
        <p:txBody>
          <a:bodyPr anchorCtr="0" anchor="t" bIns="0" lIns="237725" spcFirstLastPara="1" rIns="237725" wrap="square" tIns="237725">
            <a:noAutofit/>
          </a:bodyPr>
          <a:lstStyle>
            <a:lvl1pPr lvl="0">
              <a:lnSpc>
                <a:spcPct val="100000"/>
              </a:lnSpc>
              <a:spcBef>
                <a:spcPts val="0"/>
              </a:spcBef>
              <a:spcAft>
                <a:spcPts val="0"/>
              </a:spcAft>
              <a:buClr>
                <a:schemeClr val="lt1"/>
              </a:buClr>
              <a:buSzPts val="2000"/>
              <a:buNone/>
              <a:defRPr>
                <a:solidFill>
                  <a:schemeClr val="lt1"/>
                </a:solidFill>
              </a:defRPr>
            </a:lvl1pPr>
            <a:lvl2pPr lvl="1">
              <a:lnSpc>
                <a:spcPct val="100000"/>
              </a:lnSpc>
              <a:spcBef>
                <a:spcPts val="0"/>
              </a:spcBef>
              <a:spcAft>
                <a:spcPts val="0"/>
              </a:spcAft>
              <a:buSzPts val="3600"/>
              <a:buNone/>
              <a:defRPr sz="3600"/>
            </a:lvl2pPr>
            <a:lvl3pPr lvl="2">
              <a:lnSpc>
                <a:spcPct val="100000"/>
              </a:lnSpc>
              <a:spcBef>
                <a:spcPts val="0"/>
              </a:spcBef>
              <a:spcAft>
                <a:spcPts val="0"/>
              </a:spcAft>
              <a:buSzPts val="3600"/>
              <a:buNone/>
              <a:defRPr sz="3600"/>
            </a:lvl3pPr>
            <a:lvl4pPr lvl="3">
              <a:lnSpc>
                <a:spcPct val="100000"/>
              </a:lnSpc>
              <a:spcBef>
                <a:spcPts val="0"/>
              </a:spcBef>
              <a:spcAft>
                <a:spcPts val="0"/>
              </a:spcAft>
              <a:buSzPts val="3600"/>
              <a:buNone/>
              <a:defRPr sz="3600"/>
            </a:lvl4pPr>
            <a:lvl5pPr lvl="4">
              <a:lnSpc>
                <a:spcPct val="100000"/>
              </a:lnSpc>
              <a:spcBef>
                <a:spcPts val="0"/>
              </a:spcBef>
              <a:spcAft>
                <a:spcPts val="0"/>
              </a:spcAft>
              <a:buSzPts val="3600"/>
              <a:buNone/>
              <a:defRPr sz="3600"/>
            </a:lvl5pPr>
            <a:lvl6pPr lvl="5">
              <a:lnSpc>
                <a:spcPct val="100000"/>
              </a:lnSpc>
              <a:spcBef>
                <a:spcPts val="0"/>
              </a:spcBef>
              <a:spcAft>
                <a:spcPts val="0"/>
              </a:spcAft>
              <a:buSzPts val="3600"/>
              <a:buNone/>
              <a:defRPr sz="3600"/>
            </a:lvl6pPr>
            <a:lvl7pPr lvl="6">
              <a:lnSpc>
                <a:spcPct val="100000"/>
              </a:lnSpc>
              <a:spcBef>
                <a:spcPts val="0"/>
              </a:spcBef>
              <a:spcAft>
                <a:spcPts val="0"/>
              </a:spcAft>
              <a:buSzPts val="3600"/>
              <a:buNone/>
              <a:defRPr sz="3600"/>
            </a:lvl7pPr>
            <a:lvl8pPr lvl="7">
              <a:lnSpc>
                <a:spcPct val="100000"/>
              </a:lnSpc>
              <a:spcBef>
                <a:spcPts val="0"/>
              </a:spcBef>
              <a:spcAft>
                <a:spcPts val="0"/>
              </a:spcAft>
              <a:buSzPts val="3600"/>
              <a:buNone/>
              <a:defRPr sz="3600"/>
            </a:lvl8pPr>
            <a:lvl9pPr lvl="8">
              <a:lnSpc>
                <a:spcPct val="100000"/>
              </a:lnSpc>
              <a:spcBef>
                <a:spcPts val="0"/>
              </a:spcBef>
              <a:spcAft>
                <a:spcPts val="0"/>
              </a:spcAft>
              <a:buSzPts val="3600"/>
              <a:buNone/>
              <a:defRPr sz="3600"/>
            </a:lvl9pPr>
          </a:lstStyle>
          <a:p/>
        </p:txBody>
      </p:sp>
      <p:cxnSp>
        <p:nvCxnSpPr>
          <p:cNvPr id="77" name="Google Shape;77;p13"/>
          <p:cNvCxnSpPr/>
          <p:nvPr/>
        </p:nvCxnSpPr>
        <p:spPr>
          <a:xfrm rot="10800000">
            <a:off x="200" y="1336550"/>
            <a:ext cx="9173100" cy="0"/>
          </a:xfrm>
          <a:prstGeom prst="straightConnector1">
            <a:avLst/>
          </a:prstGeom>
          <a:noFill/>
          <a:ln cap="flat" cmpd="sng" w="9525">
            <a:solidFill>
              <a:srgbClr val="CCCCCC"/>
            </a:solidFill>
            <a:prstDash val="solid"/>
            <a:round/>
            <a:headEnd len="med" w="med" type="none"/>
            <a:tailEnd len="med" w="med" type="none"/>
          </a:ln>
        </p:spPr>
      </p:cxnSp>
      <p:sp>
        <p:nvSpPr>
          <p:cNvPr id="78" name="Google Shape;78;p13"/>
          <p:cNvSpPr/>
          <p:nvPr>
            <p:ph idx="3" type="pic"/>
          </p:nvPr>
        </p:nvSpPr>
        <p:spPr>
          <a:xfrm>
            <a:off x="9162125" y="0"/>
            <a:ext cx="9173100" cy="10287000"/>
          </a:xfrm>
          <a:prstGeom prst="rect">
            <a:avLst/>
          </a:prstGeom>
          <a:noFill/>
          <a:ln>
            <a:noFill/>
          </a:ln>
        </p:spPr>
      </p:sp>
    </p:spTree>
  </p:cSld>
  <p:clrMapOvr>
    <a:masterClrMapping/>
  </p:clrMapOvr>
  <p:extLst>
    <p:ext uri="{DCECCB84-F9BA-43D5-87BE-67443E8EF086}">
      <p15:sldGuideLst>
        <p15:guide id="1" orient="horz" pos="3240">
          <p15:clr>
            <a:srgbClr val="E46962"/>
          </p15:clr>
        </p15:guide>
        <p15:guide id="2" pos="5760">
          <p15:clr>
            <a:srgbClr val="E46962"/>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9 - Client Logo">
  <p:cSld name="TITLE_1_1_1_1_2_2_1_1">
    <p:bg>
      <p:bgPr>
        <a:solidFill>
          <a:schemeClr val="lt1"/>
        </a:solidFill>
      </p:bgPr>
    </p:bg>
    <p:spTree>
      <p:nvGrpSpPr>
        <p:cNvPr id="79" name="Shape 79"/>
        <p:cNvGrpSpPr/>
        <p:nvPr/>
      </p:nvGrpSpPr>
      <p:grpSpPr>
        <a:xfrm>
          <a:off x="0" y="0"/>
          <a:ext cx="0" cy="0"/>
          <a:chOff x="0" y="0"/>
          <a:chExt cx="0" cy="0"/>
        </a:xfrm>
      </p:grpSpPr>
      <p:sp>
        <p:nvSpPr>
          <p:cNvPr id="80" name="Google Shape;80;p14"/>
          <p:cNvSpPr txBox="1"/>
          <p:nvPr>
            <p:ph type="ctrTitle"/>
          </p:nvPr>
        </p:nvSpPr>
        <p:spPr>
          <a:xfrm>
            <a:off x="571500" y="1336550"/>
            <a:ext cx="7619700" cy="7605600"/>
          </a:xfrm>
          <a:prstGeom prst="rect">
            <a:avLst/>
          </a:prstGeom>
        </p:spPr>
        <p:txBody>
          <a:bodyPr anchorCtr="0" anchor="ctr" bIns="237725" lIns="237725" spcFirstLastPara="1" rIns="237725" wrap="square" tIns="0">
            <a:noAutofit/>
          </a:bodyPr>
          <a:lstStyle>
            <a:lvl1pPr lvl="0">
              <a:spcBef>
                <a:spcPts val="0"/>
              </a:spcBef>
              <a:spcAft>
                <a:spcPts val="0"/>
              </a:spcAft>
              <a:buSzPts val="5200"/>
              <a:buNone/>
              <a:defRPr/>
            </a:lvl1pPr>
            <a:lvl2pPr lvl="1">
              <a:spcBef>
                <a:spcPts val="0"/>
              </a:spcBef>
              <a:spcAft>
                <a:spcPts val="0"/>
              </a:spcAft>
              <a:buSzPts val="10400"/>
              <a:buNone/>
              <a:defRPr sz="10400"/>
            </a:lvl2pPr>
            <a:lvl3pPr lvl="2">
              <a:spcBef>
                <a:spcPts val="0"/>
              </a:spcBef>
              <a:spcAft>
                <a:spcPts val="0"/>
              </a:spcAft>
              <a:buSzPts val="10400"/>
              <a:buNone/>
              <a:defRPr sz="10400"/>
            </a:lvl3pPr>
            <a:lvl4pPr lvl="3">
              <a:spcBef>
                <a:spcPts val="0"/>
              </a:spcBef>
              <a:spcAft>
                <a:spcPts val="0"/>
              </a:spcAft>
              <a:buSzPts val="10400"/>
              <a:buNone/>
              <a:defRPr sz="10400"/>
            </a:lvl4pPr>
            <a:lvl5pPr lvl="4">
              <a:spcBef>
                <a:spcPts val="0"/>
              </a:spcBef>
              <a:spcAft>
                <a:spcPts val="0"/>
              </a:spcAft>
              <a:buSzPts val="10400"/>
              <a:buNone/>
              <a:defRPr sz="10400"/>
            </a:lvl5pPr>
            <a:lvl6pPr lvl="5">
              <a:spcBef>
                <a:spcPts val="0"/>
              </a:spcBef>
              <a:spcAft>
                <a:spcPts val="0"/>
              </a:spcAft>
              <a:buSzPts val="10400"/>
              <a:buNone/>
              <a:defRPr sz="10400"/>
            </a:lvl6pPr>
            <a:lvl7pPr lvl="6">
              <a:spcBef>
                <a:spcPts val="0"/>
              </a:spcBef>
              <a:spcAft>
                <a:spcPts val="0"/>
              </a:spcAft>
              <a:buSzPts val="10400"/>
              <a:buNone/>
              <a:defRPr sz="10400"/>
            </a:lvl7pPr>
            <a:lvl8pPr lvl="7">
              <a:spcBef>
                <a:spcPts val="0"/>
              </a:spcBef>
              <a:spcAft>
                <a:spcPts val="0"/>
              </a:spcAft>
              <a:buSzPts val="10400"/>
              <a:buNone/>
              <a:defRPr sz="10400"/>
            </a:lvl8pPr>
            <a:lvl9pPr lvl="8">
              <a:spcBef>
                <a:spcPts val="0"/>
              </a:spcBef>
              <a:spcAft>
                <a:spcPts val="0"/>
              </a:spcAft>
              <a:buSzPts val="10400"/>
              <a:buNone/>
              <a:defRPr sz="10400"/>
            </a:lvl9pPr>
          </a:lstStyle>
          <a:p/>
        </p:txBody>
      </p:sp>
      <p:sp>
        <p:nvSpPr>
          <p:cNvPr id="81" name="Google Shape;81;p14"/>
          <p:cNvSpPr txBox="1"/>
          <p:nvPr>
            <p:ph idx="1" type="subTitle"/>
          </p:nvPr>
        </p:nvSpPr>
        <p:spPr>
          <a:xfrm>
            <a:off x="580700" y="380400"/>
            <a:ext cx="8563200" cy="914400"/>
          </a:xfrm>
          <a:prstGeom prst="rect">
            <a:avLst/>
          </a:prstGeom>
        </p:spPr>
        <p:txBody>
          <a:bodyPr anchorCtr="0" anchor="t" bIns="0" lIns="237725" spcFirstLastPara="1" rIns="237725" wrap="square" tIns="237725">
            <a:noAutofit/>
          </a:bodyPr>
          <a:lstStyle>
            <a:lvl1pPr lvl="0">
              <a:spcBef>
                <a:spcPts val="0"/>
              </a:spcBef>
              <a:spcAft>
                <a:spcPts val="0"/>
              </a:spcAft>
              <a:buClr>
                <a:schemeClr val="dk1"/>
              </a:buClr>
              <a:buSzPts val="2000"/>
              <a:buFont typeface="Inter"/>
              <a:buNone/>
              <a:defRPr sz="2000">
                <a:solidFill>
                  <a:schemeClr val="dk1"/>
                </a:solidFill>
                <a:latin typeface="Inter"/>
                <a:ea typeface="Inter"/>
                <a:cs typeface="Inter"/>
                <a:sym typeface="Inter"/>
              </a:defRPr>
            </a:lvl1pPr>
            <a:lvl2pPr lvl="1">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2pPr>
            <a:lvl3pPr lvl="2">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3pPr>
            <a:lvl4pPr lvl="3">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4pPr>
            <a:lvl5pPr lvl="4">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5pPr>
            <a:lvl6pPr lvl="5">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6pPr>
            <a:lvl7pPr lvl="6">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7pPr>
            <a:lvl8pPr lvl="7">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8pPr>
            <a:lvl9pPr lvl="8">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9pPr>
          </a:lstStyle>
          <a:p/>
        </p:txBody>
      </p:sp>
      <p:cxnSp>
        <p:nvCxnSpPr>
          <p:cNvPr id="82" name="Google Shape;82;p14"/>
          <p:cNvCxnSpPr/>
          <p:nvPr/>
        </p:nvCxnSpPr>
        <p:spPr>
          <a:xfrm>
            <a:off x="9141025" y="-3750"/>
            <a:ext cx="0" cy="9458100"/>
          </a:xfrm>
          <a:prstGeom prst="straightConnector1">
            <a:avLst/>
          </a:prstGeom>
          <a:noFill/>
          <a:ln cap="flat" cmpd="sng" w="9525">
            <a:solidFill>
              <a:srgbClr val="DEE3E9"/>
            </a:solidFill>
            <a:prstDash val="solid"/>
            <a:round/>
            <a:headEnd len="med" w="med" type="none"/>
            <a:tailEnd len="med" w="med" type="none"/>
          </a:ln>
        </p:spPr>
      </p:cxnSp>
      <p:cxnSp>
        <p:nvCxnSpPr>
          <p:cNvPr id="83" name="Google Shape;83;p14"/>
          <p:cNvCxnSpPr/>
          <p:nvPr/>
        </p:nvCxnSpPr>
        <p:spPr>
          <a:xfrm>
            <a:off x="12017329" y="-3750"/>
            <a:ext cx="0" cy="9458100"/>
          </a:xfrm>
          <a:prstGeom prst="straightConnector1">
            <a:avLst/>
          </a:prstGeom>
          <a:noFill/>
          <a:ln cap="flat" cmpd="sng" w="9525">
            <a:solidFill>
              <a:srgbClr val="DEE3E9"/>
            </a:solidFill>
            <a:prstDash val="solid"/>
            <a:round/>
            <a:headEnd len="med" w="med" type="none"/>
            <a:tailEnd len="med" w="med" type="none"/>
          </a:ln>
        </p:spPr>
      </p:cxnSp>
      <p:cxnSp>
        <p:nvCxnSpPr>
          <p:cNvPr id="84" name="Google Shape;84;p14"/>
          <p:cNvCxnSpPr/>
          <p:nvPr/>
        </p:nvCxnSpPr>
        <p:spPr>
          <a:xfrm>
            <a:off x="14853071" y="-3750"/>
            <a:ext cx="0" cy="9458100"/>
          </a:xfrm>
          <a:prstGeom prst="straightConnector1">
            <a:avLst/>
          </a:prstGeom>
          <a:noFill/>
          <a:ln cap="flat" cmpd="sng" w="9525">
            <a:solidFill>
              <a:srgbClr val="DEE3E9"/>
            </a:solidFill>
            <a:prstDash val="solid"/>
            <a:round/>
            <a:headEnd len="med" w="med" type="none"/>
            <a:tailEnd len="med" w="med" type="none"/>
          </a:ln>
        </p:spPr>
      </p:cxnSp>
      <p:cxnSp>
        <p:nvCxnSpPr>
          <p:cNvPr id="85" name="Google Shape;85;p14"/>
          <p:cNvCxnSpPr/>
          <p:nvPr/>
        </p:nvCxnSpPr>
        <p:spPr>
          <a:xfrm>
            <a:off x="17716500" y="-3750"/>
            <a:ext cx="0" cy="9458100"/>
          </a:xfrm>
          <a:prstGeom prst="straightConnector1">
            <a:avLst/>
          </a:prstGeom>
          <a:noFill/>
          <a:ln cap="flat" cmpd="sng" w="9525">
            <a:solidFill>
              <a:srgbClr val="DEE3E9"/>
            </a:solidFill>
            <a:prstDash val="solid"/>
            <a:round/>
            <a:headEnd len="med" w="med" type="none"/>
            <a:tailEnd len="med" w="med" type="none"/>
          </a:ln>
        </p:spPr>
      </p:cxnSp>
      <p:cxnSp>
        <p:nvCxnSpPr>
          <p:cNvPr id="86" name="Google Shape;86;p14"/>
          <p:cNvCxnSpPr/>
          <p:nvPr/>
        </p:nvCxnSpPr>
        <p:spPr>
          <a:xfrm rot="10800000">
            <a:off x="9149325" y="0"/>
            <a:ext cx="9167100" cy="0"/>
          </a:xfrm>
          <a:prstGeom prst="straightConnector1">
            <a:avLst/>
          </a:prstGeom>
          <a:noFill/>
          <a:ln cap="flat" cmpd="sng" w="9525">
            <a:solidFill>
              <a:srgbClr val="DEE3E9"/>
            </a:solidFill>
            <a:prstDash val="solid"/>
            <a:round/>
            <a:headEnd len="med" w="med" type="none"/>
            <a:tailEnd len="med" w="med" type="none"/>
          </a:ln>
        </p:spPr>
      </p:cxnSp>
      <p:cxnSp>
        <p:nvCxnSpPr>
          <p:cNvPr id="87" name="Google Shape;87;p14"/>
          <p:cNvCxnSpPr/>
          <p:nvPr/>
        </p:nvCxnSpPr>
        <p:spPr>
          <a:xfrm rot="10800000">
            <a:off x="9149325" y="1889250"/>
            <a:ext cx="9167100" cy="0"/>
          </a:xfrm>
          <a:prstGeom prst="straightConnector1">
            <a:avLst/>
          </a:prstGeom>
          <a:noFill/>
          <a:ln cap="flat" cmpd="sng" w="9525">
            <a:solidFill>
              <a:srgbClr val="DEE3E9"/>
            </a:solidFill>
            <a:prstDash val="solid"/>
            <a:round/>
            <a:headEnd len="med" w="med" type="none"/>
            <a:tailEnd len="med" w="med" type="none"/>
          </a:ln>
        </p:spPr>
      </p:cxnSp>
      <p:cxnSp>
        <p:nvCxnSpPr>
          <p:cNvPr id="88" name="Google Shape;88;p14"/>
          <p:cNvCxnSpPr/>
          <p:nvPr/>
        </p:nvCxnSpPr>
        <p:spPr>
          <a:xfrm rot="10800000">
            <a:off x="9149325" y="3793463"/>
            <a:ext cx="9167100" cy="0"/>
          </a:xfrm>
          <a:prstGeom prst="straightConnector1">
            <a:avLst/>
          </a:prstGeom>
          <a:noFill/>
          <a:ln cap="flat" cmpd="sng" w="9525">
            <a:solidFill>
              <a:srgbClr val="DEE3E9"/>
            </a:solidFill>
            <a:prstDash val="solid"/>
            <a:round/>
            <a:headEnd len="med" w="med" type="none"/>
            <a:tailEnd len="med" w="med" type="none"/>
          </a:ln>
        </p:spPr>
      </p:cxnSp>
      <p:cxnSp>
        <p:nvCxnSpPr>
          <p:cNvPr id="89" name="Google Shape;89;p14"/>
          <p:cNvCxnSpPr/>
          <p:nvPr/>
        </p:nvCxnSpPr>
        <p:spPr>
          <a:xfrm rot="10800000">
            <a:off x="9149325" y="5719050"/>
            <a:ext cx="9167100" cy="0"/>
          </a:xfrm>
          <a:prstGeom prst="straightConnector1">
            <a:avLst/>
          </a:prstGeom>
          <a:noFill/>
          <a:ln cap="flat" cmpd="sng" w="9525">
            <a:solidFill>
              <a:srgbClr val="DEE3E9"/>
            </a:solidFill>
            <a:prstDash val="solid"/>
            <a:round/>
            <a:headEnd len="med" w="med" type="none"/>
            <a:tailEnd len="med" w="med" type="none"/>
          </a:ln>
        </p:spPr>
      </p:cxnSp>
      <p:cxnSp>
        <p:nvCxnSpPr>
          <p:cNvPr id="90" name="Google Shape;90;p14"/>
          <p:cNvCxnSpPr/>
          <p:nvPr/>
        </p:nvCxnSpPr>
        <p:spPr>
          <a:xfrm rot="10800000">
            <a:off x="9149325" y="7591138"/>
            <a:ext cx="9167100" cy="0"/>
          </a:xfrm>
          <a:prstGeom prst="straightConnector1">
            <a:avLst/>
          </a:prstGeom>
          <a:noFill/>
          <a:ln cap="flat" cmpd="sng" w="9525">
            <a:solidFill>
              <a:srgbClr val="DEE3E9"/>
            </a:solidFill>
            <a:prstDash val="solid"/>
            <a:round/>
            <a:headEnd len="med" w="med" type="none"/>
            <a:tailEnd len="med" w="med" type="none"/>
          </a:ln>
        </p:spPr>
      </p:cxnSp>
    </p:spTree>
  </p:cSld>
  <p:clrMapOvr>
    <a:masterClrMapping/>
  </p:clrMapOvr>
  <p:extLst>
    <p:ext uri="{DCECCB84-F9BA-43D5-87BE-67443E8EF086}">
      <p15:sldGuideLst>
        <p15:guide id="1" orient="horz" pos="3240">
          <p15:clr>
            <a:srgbClr val="E46962"/>
          </p15:clr>
        </p15:guide>
        <p15:guide id="2" pos="5760">
          <p15:clr>
            <a:srgbClr val="E46962"/>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6 - Quotation" type="secHead">
  <p:cSld name="SECTION_HEADER">
    <p:bg>
      <p:bgPr>
        <a:solidFill>
          <a:schemeClr val="lt1"/>
        </a:solidFill>
      </p:bgPr>
    </p:bg>
    <p:spTree>
      <p:nvGrpSpPr>
        <p:cNvPr id="91" name="Shape 91"/>
        <p:cNvGrpSpPr/>
        <p:nvPr/>
      </p:nvGrpSpPr>
      <p:grpSpPr>
        <a:xfrm>
          <a:off x="0" y="0"/>
          <a:ext cx="0" cy="0"/>
          <a:chOff x="0" y="0"/>
          <a:chExt cx="0" cy="0"/>
        </a:xfrm>
      </p:grpSpPr>
      <p:sp>
        <p:nvSpPr>
          <p:cNvPr id="92" name="Google Shape;92;p15"/>
          <p:cNvSpPr txBox="1"/>
          <p:nvPr>
            <p:ph type="title"/>
          </p:nvPr>
        </p:nvSpPr>
        <p:spPr>
          <a:xfrm>
            <a:off x="2476475" y="2286000"/>
            <a:ext cx="13334400" cy="4739100"/>
          </a:xfrm>
          <a:prstGeom prst="rect">
            <a:avLst/>
          </a:prstGeom>
        </p:spPr>
        <p:txBody>
          <a:bodyPr anchorCtr="0" anchor="ctr" bIns="237725" lIns="237725" spcFirstLastPara="1" rIns="237725" wrap="square" tIns="0">
            <a:spAutoFit/>
          </a:bodyPr>
          <a:lstStyle>
            <a:lvl1pPr lvl="0" algn="ctr">
              <a:spcBef>
                <a:spcPts val="0"/>
              </a:spcBef>
              <a:spcAft>
                <a:spcPts val="0"/>
              </a:spcAft>
              <a:buSzPts val="7200"/>
              <a:buNone/>
              <a:defRPr sz="7200"/>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p:txBody>
      </p:sp>
      <p:sp>
        <p:nvSpPr>
          <p:cNvPr id="93" name="Google Shape;93;p15"/>
          <p:cNvSpPr txBox="1"/>
          <p:nvPr/>
        </p:nvSpPr>
        <p:spPr>
          <a:xfrm>
            <a:off x="1247300" y="2074250"/>
            <a:ext cx="1505400" cy="100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0">
                <a:solidFill>
                  <a:schemeClr val="accent1"/>
                </a:solidFill>
                <a:latin typeface="Plus Jakarta Sans"/>
                <a:ea typeface="Plus Jakarta Sans"/>
                <a:cs typeface="Plus Jakarta Sans"/>
                <a:sym typeface="Plus Jakarta Sans"/>
              </a:rPr>
              <a:t>“</a:t>
            </a:r>
            <a:endParaRPr b="1" sz="20000">
              <a:solidFill>
                <a:schemeClr val="accent1"/>
              </a:solidFill>
              <a:latin typeface="Plus Jakarta Sans"/>
              <a:ea typeface="Plus Jakarta Sans"/>
              <a:cs typeface="Plus Jakarta Sans"/>
              <a:sym typeface="Plus Jakarta Sans"/>
            </a:endParaRPr>
          </a:p>
        </p:txBody>
      </p:sp>
      <p:sp>
        <p:nvSpPr>
          <p:cNvPr id="94" name="Google Shape;94;p15"/>
          <p:cNvSpPr txBox="1"/>
          <p:nvPr>
            <p:ph idx="1" type="subTitle"/>
          </p:nvPr>
        </p:nvSpPr>
        <p:spPr>
          <a:xfrm>
            <a:off x="2476475" y="7025000"/>
            <a:ext cx="15043200" cy="1917300"/>
          </a:xfrm>
          <a:prstGeom prst="rect">
            <a:avLst/>
          </a:prstGeom>
        </p:spPr>
        <p:txBody>
          <a:bodyPr anchorCtr="0" anchor="t" bIns="0" lIns="237725" spcFirstLastPara="1" rIns="237725" wrap="square" tIns="237725">
            <a:noAutofit/>
          </a:bodyPr>
          <a:lstStyle>
            <a:lvl1pPr lvl="0">
              <a:lnSpc>
                <a:spcPct val="115000"/>
              </a:lnSpc>
              <a:spcBef>
                <a:spcPts val="0"/>
              </a:spcBef>
              <a:spcAft>
                <a:spcPts val="0"/>
              </a:spcAft>
              <a:buSzPts val="2800"/>
              <a:buNone/>
              <a:defRPr sz="2800"/>
            </a:lvl1pPr>
            <a:lvl2pPr lvl="1">
              <a:lnSpc>
                <a:spcPct val="115000"/>
              </a:lnSpc>
              <a:spcBef>
                <a:spcPts val="0"/>
              </a:spcBef>
              <a:spcAft>
                <a:spcPts val="0"/>
              </a:spcAft>
              <a:buClr>
                <a:schemeClr val="dk1"/>
              </a:buClr>
              <a:buSzPts val="3600"/>
              <a:buNone/>
              <a:defRPr sz="3600">
                <a:solidFill>
                  <a:schemeClr val="dk1"/>
                </a:solidFill>
              </a:defRPr>
            </a:lvl2pPr>
            <a:lvl3pPr lvl="2">
              <a:lnSpc>
                <a:spcPct val="115000"/>
              </a:lnSpc>
              <a:spcBef>
                <a:spcPts val="0"/>
              </a:spcBef>
              <a:spcAft>
                <a:spcPts val="0"/>
              </a:spcAft>
              <a:buClr>
                <a:schemeClr val="dk1"/>
              </a:buClr>
              <a:buSzPts val="3600"/>
              <a:buNone/>
              <a:defRPr sz="3600">
                <a:solidFill>
                  <a:schemeClr val="dk1"/>
                </a:solidFill>
              </a:defRPr>
            </a:lvl3pPr>
            <a:lvl4pPr lvl="3">
              <a:lnSpc>
                <a:spcPct val="115000"/>
              </a:lnSpc>
              <a:spcBef>
                <a:spcPts val="0"/>
              </a:spcBef>
              <a:spcAft>
                <a:spcPts val="0"/>
              </a:spcAft>
              <a:buClr>
                <a:schemeClr val="dk1"/>
              </a:buClr>
              <a:buSzPts val="3600"/>
              <a:buNone/>
              <a:defRPr sz="3600">
                <a:solidFill>
                  <a:schemeClr val="dk1"/>
                </a:solidFill>
              </a:defRPr>
            </a:lvl4pPr>
            <a:lvl5pPr lvl="4">
              <a:lnSpc>
                <a:spcPct val="115000"/>
              </a:lnSpc>
              <a:spcBef>
                <a:spcPts val="0"/>
              </a:spcBef>
              <a:spcAft>
                <a:spcPts val="0"/>
              </a:spcAft>
              <a:buClr>
                <a:schemeClr val="dk1"/>
              </a:buClr>
              <a:buSzPts val="3600"/>
              <a:buNone/>
              <a:defRPr sz="3600">
                <a:solidFill>
                  <a:schemeClr val="dk1"/>
                </a:solidFill>
              </a:defRPr>
            </a:lvl5pPr>
            <a:lvl6pPr lvl="5">
              <a:lnSpc>
                <a:spcPct val="115000"/>
              </a:lnSpc>
              <a:spcBef>
                <a:spcPts val="0"/>
              </a:spcBef>
              <a:spcAft>
                <a:spcPts val="0"/>
              </a:spcAft>
              <a:buClr>
                <a:schemeClr val="dk1"/>
              </a:buClr>
              <a:buSzPts val="3600"/>
              <a:buNone/>
              <a:defRPr sz="3600">
                <a:solidFill>
                  <a:schemeClr val="dk1"/>
                </a:solidFill>
              </a:defRPr>
            </a:lvl6pPr>
            <a:lvl7pPr lvl="6">
              <a:lnSpc>
                <a:spcPct val="115000"/>
              </a:lnSpc>
              <a:spcBef>
                <a:spcPts val="0"/>
              </a:spcBef>
              <a:spcAft>
                <a:spcPts val="0"/>
              </a:spcAft>
              <a:buClr>
                <a:schemeClr val="dk1"/>
              </a:buClr>
              <a:buSzPts val="3600"/>
              <a:buNone/>
              <a:defRPr sz="3600">
                <a:solidFill>
                  <a:schemeClr val="dk1"/>
                </a:solidFill>
              </a:defRPr>
            </a:lvl7pPr>
            <a:lvl8pPr lvl="7">
              <a:lnSpc>
                <a:spcPct val="115000"/>
              </a:lnSpc>
              <a:spcBef>
                <a:spcPts val="0"/>
              </a:spcBef>
              <a:spcAft>
                <a:spcPts val="0"/>
              </a:spcAft>
              <a:buClr>
                <a:schemeClr val="dk1"/>
              </a:buClr>
              <a:buSzPts val="3600"/>
              <a:buNone/>
              <a:defRPr sz="3600">
                <a:solidFill>
                  <a:schemeClr val="dk1"/>
                </a:solidFill>
              </a:defRPr>
            </a:lvl8pPr>
            <a:lvl9pPr lvl="8">
              <a:lnSpc>
                <a:spcPct val="115000"/>
              </a:lnSpc>
              <a:spcBef>
                <a:spcPts val="0"/>
              </a:spcBef>
              <a:spcAft>
                <a:spcPts val="0"/>
              </a:spcAft>
              <a:buClr>
                <a:schemeClr val="dk1"/>
              </a:buClr>
              <a:buSzPts val="3600"/>
              <a:buNone/>
              <a:defRPr sz="3600">
                <a:solidFill>
                  <a:schemeClr val="dk1"/>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6 - Quotation Fr">
  <p:cSld name="SECTION_HEADER_1">
    <p:bg>
      <p:bgPr>
        <a:solidFill>
          <a:schemeClr val="lt1"/>
        </a:solidFill>
      </p:bgPr>
    </p:bg>
    <p:spTree>
      <p:nvGrpSpPr>
        <p:cNvPr id="95" name="Shape 95"/>
        <p:cNvGrpSpPr/>
        <p:nvPr/>
      </p:nvGrpSpPr>
      <p:grpSpPr>
        <a:xfrm>
          <a:off x="0" y="0"/>
          <a:ext cx="0" cy="0"/>
          <a:chOff x="0" y="0"/>
          <a:chExt cx="0" cy="0"/>
        </a:xfrm>
      </p:grpSpPr>
      <p:sp>
        <p:nvSpPr>
          <p:cNvPr id="96" name="Google Shape;96;p16"/>
          <p:cNvSpPr txBox="1"/>
          <p:nvPr>
            <p:ph type="title"/>
          </p:nvPr>
        </p:nvSpPr>
        <p:spPr>
          <a:xfrm>
            <a:off x="2476475" y="2286000"/>
            <a:ext cx="13334400" cy="4739100"/>
          </a:xfrm>
          <a:prstGeom prst="rect">
            <a:avLst/>
          </a:prstGeom>
        </p:spPr>
        <p:txBody>
          <a:bodyPr anchorCtr="0" anchor="t" bIns="0" lIns="228600" spcFirstLastPara="1" rIns="0" wrap="square" tIns="91425">
            <a:noAutofit/>
          </a:bodyPr>
          <a:lstStyle>
            <a:lvl1pPr lvl="0">
              <a:spcBef>
                <a:spcPts val="0"/>
              </a:spcBef>
              <a:spcAft>
                <a:spcPts val="0"/>
              </a:spcAft>
              <a:buSzPts val="7200"/>
              <a:buNone/>
              <a:defRPr sz="7200"/>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p:txBody>
      </p:sp>
      <p:sp>
        <p:nvSpPr>
          <p:cNvPr id="97" name="Google Shape;97;p16"/>
          <p:cNvSpPr txBox="1"/>
          <p:nvPr/>
        </p:nvSpPr>
        <p:spPr>
          <a:xfrm>
            <a:off x="1171100" y="2223998"/>
            <a:ext cx="1505400" cy="100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5000">
                <a:solidFill>
                  <a:schemeClr val="accent1"/>
                </a:solidFill>
                <a:latin typeface="Plus Jakarta Sans"/>
                <a:ea typeface="Plus Jakarta Sans"/>
                <a:cs typeface="Plus Jakarta Sans"/>
                <a:sym typeface="Plus Jakarta Sans"/>
              </a:rPr>
              <a:t>«</a:t>
            </a:r>
            <a:endParaRPr b="1" sz="15000">
              <a:solidFill>
                <a:schemeClr val="accent1"/>
              </a:solidFill>
              <a:latin typeface="Plus Jakarta Sans"/>
              <a:ea typeface="Plus Jakarta Sans"/>
              <a:cs typeface="Plus Jakarta Sans"/>
              <a:sym typeface="Plus Jakarta Sans"/>
            </a:endParaRPr>
          </a:p>
        </p:txBody>
      </p:sp>
      <p:sp>
        <p:nvSpPr>
          <p:cNvPr id="98" name="Google Shape;98;p16"/>
          <p:cNvSpPr txBox="1"/>
          <p:nvPr>
            <p:ph idx="1" type="subTitle"/>
          </p:nvPr>
        </p:nvSpPr>
        <p:spPr>
          <a:xfrm>
            <a:off x="2476475" y="7025000"/>
            <a:ext cx="15043200" cy="1917300"/>
          </a:xfrm>
          <a:prstGeom prst="rect">
            <a:avLst/>
          </a:prstGeom>
        </p:spPr>
        <p:txBody>
          <a:bodyPr anchorCtr="0" anchor="t" bIns="0" lIns="237725" spcFirstLastPara="1" rIns="237725" wrap="square" tIns="237725">
            <a:noAutofit/>
          </a:bodyPr>
          <a:lstStyle>
            <a:lvl1pPr lvl="0">
              <a:lnSpc>
                <a:spcPct val="115000"/>
              </a:lnSpc>
              <a:spcBef>
                <a:spcPts val="0"/>
              </a:spcBef>
              <a:spcAft>
                <a:spcPts val="0"/>
              </a:spcAft>
              <a:buSzPts val="2800"/>
              <a:buNone/>
              <a:defRPr sz="2800"/>
            </a:lvl1pPr>
            <a:lvl2pPr lvl="1">
              <a:lnSpc>
                <a:spcPct val="115000"/>
              </a:lnSpc>
              <a:spcBef>
                <a:spcPts val="0"/>
              </a:spcBef>
              <a:spcAft>
                <a:spcPts val="0"/>
              </a:spcAft>
              <a:buClr>
                <a:schemeClr val="dk1"/>
              </a:buClr>
              <a:buSzPts val="3600"/>
              <a:buNone/>
              <a:defRPr sz="3600">
                <a:solidFill>
                  <a:schemeClr val="dk1"/>
                </a:solidFill>
              </a:defRPr>
            </a:lvl2pPr>
            <a:lvl3pPr lvl="2">
              <a:lnSpc>
                <a:spcPct val="115000"/>
              </a:lnSpc>
              <a:spcBef>
                <a:spcPts val="0"/>
              </a:spcBef>
              <a:spcAft>
                <a:spcPts val="0"/>
              </a:spcAft>
              <a:buClr>
                <a:schemeClr val="dk1"/>
              </a:buClr>
              <a:buSzPts val="3600"/>
              <a:buNone/>
              <a:defRPr sz="3600">
                <a:solidFill>
                  <a:schemeClr val="dk1"/>
                </a:solidFill>
              </a:defRPr>
            </a:lvl3pPr>
            <a:lvl4pPr lvl="3">
              <a:lnSpc>
                <a:spcPct val="115000"/>
              </a:lnSpc>
              <a:spcBef>
                <a:spcPts val="0"/>
              </a:spcBef>
              <a:spcAft>
                <a:spcPts val="0"/>
              </a:spcAft>
              <a:buClr>
                <a:schemeClr val="dk1"/>
              </a:buClr>
              <a:buSzPts val="3600"/>
              <a:buNone/>
              <a:defRPr sz="3600">
                <a:solidFill>
                  <a:schemeClr val="dk1"/>
                </a:solidFill>
              </a:defRPr>
            </a:lvl4pPr>
            <a:lvl5pPr lvl="4">
              <a:lnSpc>
                <a:spcPct val="115000"/>
              </a:lnSpc>
              <a:spcBef>
                <a:spcPts val="0"/>
              </a:spcBef>
              <a:spcAft>
                <a:spcPts val="0"/>
              </a:spcAft>
              <a:buClr>
                <a:schemeClr val="dk1"/>
              </a:buClr>
              <a:buSzPts val="3600"/>
              <a:buNone/>
              <a:defRPr sz="3600">
                <a:solidFill>
                  <a:schemeClr val="dk1"/>
                </a:solidFill>
              </a:defRPr>
            </a:lvl5pPr>
            <a:lvl6pPr lvl="5">
              <a:lnSpc>
                <a:spcPct val="115000"/>
              </a:lnSpc>
              <a:spcBef>
                <a:spcPts val="0"/>
              </a:spcBef>
              <a:spcAft>
                <a:spcPts val="0"/>
              </a:spcAft>
              <a:buClr>
                <a:schemeClr val="dk1"/>
              </a:buClr>
              <a:buSzPts val="3600"/>
              <a:buNone/>
              <a:defRPr sz="3600">
                <a:solidFill>
                  <a:schemeClr val="dk1"/>
                </a:solidFill>
              </a:defRPr>
            </a:lvl6pPr>
            <a:lvl7pPr lvl="6">
              <a:lnSpc>
                <a:spcPct val="115000"/>
              </a:lnSpc>
              <a:spcBef>
                <a:spcPts val="0"/>
              </a:spcBef>
              <a:spcAft>
                <a:spcPts val="0"/>
              </a:spcAft>
              <a:buClr>
                <a:schemeClr val="dk1"/>
              </a:buClr>
              <a:buSzPts val="3600"/>
              <a:buNone/>
              <a:defRPr sz="3600">
                <a:solidFill>
                  <a:schemeClr val="dk1"/>
                </a:solidFill>
              </a:defRPr>
            </a:lvl7pPr>
            <a:lvl8pPr lvl="7">
              <a:lnSpc>
                <a:spcPct val="115000"/>
              </a:lnSpc>
              <a:spcBef>
                <a:spcPts val="0"/>
              </a:spcBef>
              <a:spcAft>
                <a:spcPts val="0"/>
              </a:spcAft>
              <a:buClr>
                <a:schemeClr val="dk1"/>
              </a:buClr>
              <a:buSzPts val="3600"/>
              <a:buNone/>
              <a:defRPr sz="3600">
                <a:solidFill>
                  <a:schemeClr val="dk1"/>
                </a:solidFill>
              </a:defRPr>
            </a:lvl8pPr>
            <a:lvl9pPr lvl="8">
              <a:lnSpc>
                <a:spcPct val="115000"/>
              </a:lnSpc>
              <a:spcBef>
                <a:spcPts val="0"/>
              </a:spcBef>
              <a:spcAft>
                <a:spcPts val="0"/>
              </a:spcAft>
              <a:buClr>
                <a:schemeClr val="dk1"/>
              </a:buClr>
              <a:buSzPts val="3600"/>
              <a:buNone/>
              <a:defRPr sz="3600">
                <a:solidFill>
                  <a:schemeClr val="dk1"/>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 Basic Slide" type="tx">
  <p:cSld name="TITLE_AND_BODY">
    <p:spTree>
      <p:nvGrpSpPr>
        <p:cNvPr id="99" name="Shape 99"/>
        <p:cNvGrpSpPr/>
        <p:nvPr/>
      </p:nvGrpSpPr>
      <p:grpSpPr>
        <a:xfrm>
          <a:off x="0" y="0"/>
          <a:ext cx="0" cy="0"/>
          <a:chOff x="0" y="0"/>
          <a:chExt cx="0" cy="0"/>
        </a:xfrm>
      </p:grpSpPr>
      <p:sp>
        <p:nvSpPr>
          <p:cNvPr id="100" name="Google Shape;100;p17"/>
          <p:cNvSpPr txBox="1"/>
          <p:nvPr>
            <p:ph idx="1" type="subTitle"/>
          </p:nvPr>
        </p:nvSpPr>
        <p:spPr>
          <a:xfrm>
            <a:off x="580700" y="380400"/>
            <a:ext cx="8563200" cy="914400"/>
          </a:xfrm>
          <a:prstGeom prst="rect">
            <a:avLst/>
          </a:prstGeom>
        </p:spPr>
        <p:txBody>
          <a:bodyPr anchorCtr="0" anchor="t" bIns="0" lIns="237725" spcFirstLastPara="1" rIns="237725" wrap="square" tIns="237725">
            <a:noAutofit/>
          </a:bodyPr>
          <a:lstStyle>
            <a:lvl1pPr lvl="0">
              <a:spcBef>
                <a:spcPts val="0"/>
              </a:spcBef>
              <a:spcAft>
                <a:spcPts val="0"/>
              </a:spcAft>
              <a:buClr>
                <a:schemeClr val="dk1"/>
              </a:buClr>
              <a:buSzPts val="2000"/>
              <a:buNone/>
              <a:defRPr>
                <a:solidFill>
                  <a:schemeClr val="dk1"/>
                </a:solidFill>
              </a:defRPr>
            </a:lvl1pPr>
            <a:lvl2pPr lvl="1">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2pPr>
            <a:lvl3pPr lvl="2">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3pPr>
            <a:lvl4pPr lvl="3">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4pPr>
            <a:lvl5pPr lvl="4">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5pPr>
            <a:lvl6pPr lvl="5">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6pPr>
            <a:lvl7pPr lvl="6">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7pPr>
            <a:lvl8pPr lvl="7">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8pPr>
            <a:lvl9pPr lvl="8">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9pPr>
          </a:lstStyle>
          <a:p/>
        </p:txBody>
      </p:sp>
      <p:sp>
        <p:nvSpPr>
          <p:cNvPr id="101" name="Google Shape;101;p17"/>
          <p:cNvSpPr txBox="1"/>
          <p:nvPr>
            <p:ph type="title"/>
          </p:nvPr>
        </p:nvSpPr>
        <p:spPr>
          <a:xfrm>
            <a:off x="580650" y="1336550"/>
            <a:ext cx="13325700" cy="1162200"/>
          </a:xfrm>
          <a:prstGeom prst="rect">
            <a:avLst/>
          </a:prstGeom>
        </p:spPr>
        <p:txBody>
          <a:bodyPr anchorCtr="0" anchor="t" bIns="237725" lIns="237725" spcFirstLastPara="1" rIns="237725" wrap="square" tIns="0">
            <a:spAutoFit/>
          </a:bodyPr>
          <a:lstStyle>
            <a:lvl1pPr lvl="0">
              <a:spcBef>
                <a:spcPts val="0"/>
              </a:spcBef>
              <a:spcAft>
                <a:spcPts val="0"/>
              </a:spcAft>
              <a:buClr>
                <a:schemeClr val="dk1"/>
              </a:buClr>
              <a:buSzPts val="5200"/>
              <a:buFont typeface="Plus Jakarta Sans SemiBold"/>
              <a:buNone/>
              <a:defRPr sz="5200">
                <a:solidFill>
                  <a:schemeClr val="dk1"/>
                </a:solidFill>
                <a:latin typeface="Plus Jakarta Sans SemiBold"/>
                <a:ea typeface="Plus Jakarta Sans SemiBold"/>
                <a:cs typeface="Plus Jakarta Sans SemiBold"/>
                <a:sym typeface="Plus Jakarta Sans SemiBold"/>
              </a:defRPr>
            </a:lvl1pPr>
            <a:lvl2pPr lvl="1">
              <a:spcBef>
                <a:spcPts val="0"/>
              </a:spcBef>
              <a:spcAft>
                <a:spcPts val="0"/>
              </a:spcAft>
              <a:buClr>
                <a:schemeClr val="dk1"/>
              </a:buClr>
              <a:buSzPts val="5600"/>
              <a:buNone/>
              <a:defRPr sz="5600">
                <a:solidFill>
                  <a:schemeClr val="dk1"/>
                </a:solidFill>
              </a:defRPr>
            </a:lvl2pPr>
            <a:lvl3pPr lvl="2">
              <a:spcBef>
                <a:spcPts val="0"/>
              </a:spcBef>
              <a:spcAft>
                <a:spcPts val="0"/>
              </a:spcAft>
              <a:buClr>
                <a:schemeClr val="dk1"/>
              </a:buClr>
              <a:buSzPts val="5600"/>
              <a:buNone/>
              <a:defRPr sz="5600">
                <a:solidFill>
                  <a:schemeClr val="dk1"/>
                </a:solidFill>
              </a:defRPr>
            </a:lvl3pPr>
            <a:lvl4pPr lvl="3">
              <a:spcBef>
                <a:spcPts val="0"/>
              </a:spcBef>
              <a:spcAft>
                <a:spcPts val="0"/>
              </a:spcAft>
              <a:buClr>
                <a:schemeClr val="dk1"/>
              </a:buClr>
              <a:buSzPts val="5600"/>
              <a:buNone/>
              <a:defRPr sz="5600">
                <a:solidFill>
                  <a:schemeClr val="dk1"/>
                </a:solidFill>
              </a:defRPr>
            </a:lvl4pPr>
            <a:lvl5pPr lvl="4">
              <a:spcBef>
                <a:spcPts val="0"/>
              </a:spcBef>
              <a:spcAft>
                <a:spcPts val="0"/>
              </a:spcAft>
              <a:buClr>
                <a:schemeClr val="dk1"/>
              </a:buClr>
              <a:buSzPts val="5600"/>
              <a:buNone/>
              <a:defRPr sz="5600">
                <a:solidFill>
                  <a:schemeClr val="dk1"/>
                </a:solidFill>
              </a:defRPr>
            </a:lvl5pPr>
            <a:lvl6pPr lvl="5">
              <a:spcBef>
                <a:spcPts val="0"/>
              </a:spcBef>
              <a:spcAft>
                <a:spcPts val="0"/>
              </a:spcAft>
              <a:buClr>
                <a:schemeClr val="dk1"/>
              </a:buClr>
              <a:buSzPts val="5600"/>
              <a:buNone/>
              <a:defRPr sz="5600">
                <a:solidFill>
                  <a:schemeClr val="dk1"/>
                </a:solidFill>
              </a:defRPr>
            </a:lvl6pPr>
            <a:lvl7pPr lvl="6">
              <a:spcBef>
                <a:spcPts val="0"/>
              </a:spcBef>
              <a:spcAft>
                <a:spcPts val="0"/>
              </a:spcAft>
              <a:buClr>
                <a:schemeClr val="dk1"/>
              </a:buClr>
              <a:buSzPts val="5600"/>
              <a:buNone/>
              <a:defRPr sz="5600">
                <a:solidFill>
                  <a:schemeClr val="dk1"/>
                </a:solidFill>
              </a:defRPr>
            </a:lvl7pPr>
            <a:lvl8pPr lvl="7">
              <a:spcBef>
                <a:spcPts val="0"/>
              </a:spcBef>
              <a:spcAft>
                <a:spcPts val="0"/>
              </a:spcAft>
              <a:buClr>
                <a:schemeClr val="dk1"/>
              </a:buClr>
              <a:buSzPts val="5600"/>
              <a:buNone/>
              <a:defRPr sz="5600">
                <a:solidFill>
                  <a:schemeClr val="dk1"/>
                </a:solidFill>
              </a:defRPr>
            </a:lvl8pPr>
            <a:lvl9pPr lvl="8">
              <a:spcBef>
                <a:spcPts val="0"/>
              </a:spcBef>
              <a:spcAft>
                <a:spcPts val="0"/>
              </a:spcAft>
              <a:buClr>
                <a:schemeClr val="dk1"/>
              </a:buClr>
              <a:buSzPts val="5600"/>
              <a:buNone/>
              <a:defRPr sz="5600">
                <a:solidFill>
                  <a:schemeClr val="dk1"/>
                </a:solidFill>
              </a:defRPr>
            </a:lvl9pPr>
          </a:lstStyle>
          <a:p/>
        </p:txBody>
      </p:sp>
      <p:sp>
        <p:nvSpPr>
          <p:cNvPr id="102" name="Google Shape;102;p17"/>
          <p:cNvSpPr txBox="1"/>
          <p:nvPr>
            <p:ph idx="2" type="body"/>
          </p:nvPr>
        </p:nvSpPr>
        <p:spPr>
          <a:xfrm>
            <a:off x="580550" y="2286000"/>
            <a:ext cx="13325700" cy="6656400"/>
          </a:xfrm>
          <a:prstGeom prst="rect">
            <a:avLst/>
          </a:prstGeom>
        </p:spPr>
        <p:txBody>
          <a:bodyPr anchorCtr="0" anchor="t" bIns="237725" lIns="237725" spcFirstLastPara="1" rIns="237725" wrap="square" tIns="237725">
            <a:spAutoFit/>
          </a:bodyPr>
          <a:lstStyle>
            <a:lvl1pPr indent="-381000" lvl="0" marL="457200">
              <a:lnSpc>
                <a:spcPct val="130000"/>
              </a:lnSpc>
              <a:spcBef>
                <a:spcPts val="0"/>
              </a:spcBef>
              <a:spcAft>
                <a:spcPts val="0"/>
              </a:spcAft>
              <a:buClr>
                <a:schemeClr val="dk2"/>
              </a:buClr>
              <a:buSzPts val="2400"/>
              <a:buChar char="●"/>
              <a:defRPr sz="2400">
                <a:solidFill>
                  <a:schemeClr val="dk2"/>
                </a:solidFill>
              </a:defRPr>
            </a:lvl1pPr>
            <a:lvl2pPr indent="-381000" lvl="1" marL="914400">
              <a:lnSpc>
                <a:spcPct val="130000"/>
              </a:lnSpc>
              <a:spcBef>
                <a:spcPts val="1600"/>
              </a:spcBef>
              <a:spcAft>
                <a:spcPts val="0"/>
              </a:spcAft>
              <a:buClr>
                <a:schemeClr val="dk2"/>
              </a:buClr>
              <a:buSzPts val="2400"/>
              <a:buChar char="○"/>
              <a:defRPr sz="2400">
                <a:solidFill>
                  <a:schemeClr val="dk2"/>
                </a:solidFill>
              </a:defRPr>
            </a:lvl2pPr>
            <a:lvl3pPr indent="-381000" lvl="2" marL="1371600">
              <a:lnSpc>
                <a:spcPct val="130000"/>
              </a:lnSpc>
              <a:spcBef>
                <a:spcPts val="1600"/>
              </a:spcBef>
              <a:spcAft>
                <a:spcPts val="0"/>
              </a:spcAft>
              <a:buClr>
                <a:schemeClr val="dk2"/>
              </a:buClr>
              <a:buSzPts val="2400"/>
              <a:buChar char="■"/>
              <a:defRPr sz="2400">
                <a:solidFill>
                  <a:schemeClr val="dk2"/>
                </a:solidFill>
              </a:defRPr>
            </a:lvl3pPr>
            <a:lvl4pPr indent="-381000" lvl="3" marL="1828800">
              <a:lnSpc>
                <a:spcPct val="130000"/>
              </a:lnSpc>
              <a:spcBef>
                <a:spcPts val="1600"/>
              </a:spcBef>
              <a:spcAft>
                <a:spcPts val="0"/>
              </a:spcAft>
              <a:buClr>
                <a:schemeClr val="dk2"/>
              </a:buClr>
              <a:buSzPts val="2400"/>
              <a:buChar char="●"/>
              <a:defRPr sz="2400">
                <a:solidFill>
                  <a:schemeClr val="dk2"/>
                </a:solidFill>
              </a:defRPr>
            </a:lvl4pPr>
            <a:lvl5pPr indent="-381000" lvl="4" marL="2286000">
              <a:lnSpc>
                <a:spcPct val="130000"/>
              </a:lnSpc>
              <a:spcBef>
                <a:spcPts val="1600"/>
              </a:spcBef>
              <a:spcAft>
                <a:spcPts val="0"/>
              </a:spcAft>
              <a:buClr>
                <a:schemeClr val="dk2"/>
              </a:buClr>
              <a:buSzPts val="2400"/>
              <a:buChar char="○"/>
              <a:defRPr sz="2400">
                <a:solidFill>
                  <a:schemeClr val="dk2"/>
                </a:solidFill>
              </a:defRPr>
            </a:lvl5pPr>
            <a:lvl6pPr indent="-381000" lvl="5" marL="2743200">
              <a:lnSpc>
                <a:spcPct val="130000"/>
              </a:lnSpc>
              <a:spcBef>
                <a:spcPts val="1600"/>
              </a:spcBef>
              <a:spcAft>
                <a:spcPts val="0"/>
              </a:spcAft>
              <a:buClr>
                <a:schemeClr val="dk2"/>
              </a:buClr>
              <a:buSzPts val="2400"/>
              <a:buChar char="■"/>
              <a:defRPr sz="2400">
                <a:solidFill>
                  <a:schemeClr val="dk2"/>
                </a:solidFill>
              </a:defRPr>
            </a:lvl6pPr>
            <a:lvl7pPr indent="-381000" lvl="6" marL="3200400">
              <a:lnSpc>
                <a:spcPct val="130000"/>
              </a:lnSpc>
              <a:spcBef>
                <a:spcPts val="1600"/>
              </a:spcBef>
              <a:spcAft>
                <a:spcPts val="0"/>
              </a:spcAft>
              <a:buClr>
                <a:schemeClr val="dk2"/>
              </a:buClr>
              <a:buSzPts val="2400"/>
              <a:buChar char="●"/>
              <a:defRPr sz="2400">
                <a:solidFill>
                  <a:schemeClr val="dk2"/>
                </a:solidFill>
              </a:defRPr>
            </a:lvl7pPr>
            <a:lvl8pPr indent="-381000" lvl="7" marL="3657600">
              <a:lnSpc>
                <a:spcPct val="130000"/>
              </a:lnSpc>
              <a:spcBef>
                <a:spcPts val="1600"/>
              </a:spcBef>
              <a:spcAft>
                <a:spcPts val="0"/>
              </a:spcAft>
              <a:buClr>
                <a:schemeClr val="dk2"/>
              </a:buClr>
              <a:buSzPts val="2400"/>
              <a:buChar char="○"/>
              <a:defRPr sz="2400">
                <a:solidFill>
                  <a:schemeClr val="dk2"/>
                </a:solidFill>
              </a:defRPr>
            </a:lvl8pPr>
            <a:lvl9pPr indent="-381000" lvl="8" marL="4114800">
              <a:lnSpc>
                <a:spcPct val="130000"/>
              </a:lnSpc>
              <a:spcBef>
                <a:spcPts val="1600"/>
              </a:spcBef>
              <a:spcAft>
                <a:spcPts val="1600"/>
              </a:spcAft>
              <a:buClr>
                <a:schemeClr val="dk2"/>
              </a:buClr>
              <a:buSzPts val="2400"/>
              <a:buChar char="■"/>
              <a:defRPr sz="2400">
                <a:solidFill>
                  <a:schemeClr val="dk2"/>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 Basic Slide (Dark)">
  <p:cSld name="TITLE_AND_BODY_3">
    <p:bg>
      <p:bgPr>
        <a:solidFill>
          <a:schemeClr val="dk1"/>
        </a:solidFill>
      </p:bgPr>
    </p:bg>
    <p:spTree>
      <p:nvGrpSpPr>
        <p:cNvPr id="103" name="Shape 103"/>
        <p:cNvGrpSpPr/>
        <p:nvPr/>
      </p:nvGrpSpPr>
      <p:grpSpPr>
        <a:xfrm>
          <a:off x="0" y="0"/>
          <a:ext cx="0" cy="0"/>
          <a:chOff x="0" y="0"/>
          <a:chExt cx="0" cy="0"/>
        </a:xfrm>
      </p:grpSpPr>
      <p:sp>
        <p:nvSpPr>
          <p:cNvPr id="104" name="Google Shape;104;p18"/>
          <p:cNvSpPr txBox="1"/>
          <p:nvPr>
            <p:ph idx="1" type="subTitle"/>
          </p:nvPr>
        </p:nvSpPr>
        <p:spPr>
          <a:xfrm>
            <a:off x="580700" y="380400"/>
            <a:ext cx="8563200" cy="914400"/>
          </a:xfrm>
          <a:prstGeom prst="rect">
            <a:avLst/>
          </a:prstGeom>
        </p:spPr>
        <p:txBody>
          <a:bodyPr anchorCtr="0" anchor="t" bIns="0" lIns="237725" spcFirstLastPara="1" rIns="237725" wrap="square" tIns="237725">
            <a:noAutofit/>
          </a:bodyPr>
          <a:lstStyle>
            <a:lvl1pPr lvl="0">
              <a:spcBef>
                <a:spcPts val="0"/>
              </a:spcBef>
              <a:spcAft>
                <a:spcPts val="0"/>
              </a:spcAft>
              <a:buClr>
                <a:schemeClr val="lt1"/>
              </a:buClr>
              <a:buSzPts val="2000"/>
              <a:buFont typeface="Inter Light"/>
              <a:buNone/>
              <a:defRPr>
                <a:solidFill>
                  <a:schemeClr val="lt1"/>
                </a:solidFill>
                <a:latin typeface="Inter Light"/>
                <a:ea typeface="Inter Light"/>
                <a:cs typeface="Inter Light"/>
                <a:sym typeface="Inter Light"/>
              </a:defRPr>
            </a:lvl1pPr>
            <a:lvl2pPr lvl="1">
              <a:spcBef>
                <a:spcPts val="0"/>
              </a:spcBef>
              <a:spcAft>
                <a:spcPts val="0"/>
              </a:spcAft>
              <a:buClr>
                <a:schemeClr val="lt1"/>
              </a:buClr>
              <a:buSzPts val="2400"/>
              <a:buFont typeface="Inter Light"/>
              <a:buNone/>
              <a:defRPr sz="2400">
                <a:solidFill>
                  <a:schemeClr val="lt1"/>
                </a:solidFill>
                <a:latin typeface="Inter Light"/>
                <a:ea typeface="Inter Light"/>
                <a:cs typeface="Inter Light"/>
                <a:sym typeface="Inter Light"/>
              </a:defRPr>
            </a:lvl2pPr>
            <a:lvl3pPr lvl="2">
              <a:spcBef>
                <a:spcPts val="0"/>
              </a:spcBef>
              <a:spcAft>
                <a:spcPts val="0"/>
              </a:spcAft>
              <a:buClr>
                <a:schemeClr val="lt1"/>
              </a:buClr>
              <a:buSzPts val="2400"/>
              <a:buFont typeface="Inter Light"/>
              <a:buNone/>
              <a:defRPr sz="2400">
                <a:solidFill>
                  <a:schemeClr val="lt1"/>
                </a:solidFill>
                <a:latin typeface="Inter Light"/>
                <a:ea typeface="Inter Light"/>
                <a:cs typeface="Inter Light"/>
                <a:sym typeface="Inter Light"/>
              </a:defRPr>
            </a:lvl3pPr>
            <a:lvl4pPr lvl="3">
              <a:spcBef>
                <a:spcPts val="0"/>
              </a:spcBef>
              <a:spcAft>
                <a:spcPts val="0"/>
              </a:spcAft>
              <a:buClr>
                <a:schemeClr val="lt1"/>
              </a:buClr>
              <a:buSzPts val="2400"/>
              <a:buFont typeface="Inter Light"/>
              <a:buNone/>
              <a:defRPr sz="2400">
                <a:solidFill>
                  <a:schemeClr val="lt1"/>
                </a:solidFill>
                <a:latin typeface="Inter Light"/>
                <a:ea typeface="Inter Light"/>
                <a:cs typeface="Inter Light"/>
                <a:sym typeface="Inter Light"/>
              </a:defRPr>
            </a:lvl4pPr>
            <a:lvl5pPr lvl="4">
              <a:spcBef>
                <a:spcPts val="0"/>
              </a:spcBef>
              <a:spcAft>
                <a:spcPts val="0"/>
              </a:spcAft>
              <a:buClr>
                <a:schemeClr val="lt1"/>
              </a:buClr>
              <a:buSzPts val="2400"/>
              <a:buFont typeface="Inter Light"/>
              <a:buNone/>
              <a:defRPr sz="2400">
                <a:solidFill>
                  <a:schemeClr val="lt1"/>
                </a:solidFill>
                <a:latin typeface="Inter Light"/>
                <a:ea typeface="Inter Light"/>
                <a:cs typeface="Inter Light"/>
                <a:sym typeface="Inter Light"/>
              </a:defRPr>
            </a:lvl5pPr>
            <a:lvl6pPr lvl="5">
              <a:spcBef>
                <a:spcPts val="0"/>
              </a:spcBef>
              <a:spcAft>
                <a:spcPts val="0"/>
              </a:spcAft>
              <a:buClr>
                <a:schemeClr val="lt1"/>
              </a:buClr>
              <a:buSzPts val="2400"/>
              <a:buFont typeface="Inter Light"/>
              <a:buNone/>
              <a:defRPr sz="2400">
                <a:solidFill>
                  <a:schemeClr val="lt1"/>
                </a:solidFill>
                <a:latin typeface="Inter Light"/>
                <a:ea typeface="Inter Light"/>
                <a:cs typeface="Inter Light"/>
                <a:sym typeface="Inter Light"/>
              </a:defRPr>
            </a:lvl6pPr>
            <a:lvl7pPr lvl="6">
              <a:spcBef>
                <a:spcPts val="0"/>
              </a:spcBef>
              <a:spcAft>
                <a:spcPts val="0"/>
              </a:spcAft>
              <a:buClr>
                <a:schemeClr val="lt1"/>
              </a:buClr>
              <a:buSzPts val="2400"/>
              <a:buFont typeface="Inter Light"/>
              <a:buNone/>
              <a:defRPr sz="2400">
                <a:solidFill>
                  <a:schemeClr val="lt1"/>
                </a:solidFill>
                <a:latin typeface="Inter Light"/>
                <a:ea typeface="Inter Light"/>
                <a:cs typeface="Inter Light"/>
                <a:sym typeface="Inter Light"/>
              </a:defRPr>
            </a:lvl7pPr>
            <a:lvl8pPr lvl="7">
              <a:spcBef>
                <a:spcPts val="0"/>
              </a:spcBef>
              <a:spcAft>
                <a:spcPts val="0"/>
              </a:spcAft>
              <a:buClr>
                <a:schemeClr val="lt1"/>
              </a:buClr>
              <a:buSzPts val="2400"/>
              <a:buFont typeface="Inter Light"/>
              <a:buNone/>
              <a:defRPr sz="2400">
                <a:solidFill>
                  <a:schemeClr val="lt1"/>
                </a:solidFill>
                <a:latin typeface="Inter Light"/>
                <a:ea typeface="Inter Light"/>
                <a:cs typeface="Inter Light"/>
                <a:sym typeface="Inter Light"/>
              </a:defRPr>
            </a:lvl8pPr>
            <a:lvl9pPr lvl="8">
              <a:spcBef>
                <a:spcPts val="0"/>
              </a:spcBef>
              <a:spcAft>
                <a:spcPts val="0"/>
              </a:spcAft>
              <a:buClr>
                <a:schemeClr val="lt1"/>
              </a:buClr>
              <a:buSzPts val="2400"/>
              <a:buFont typeface="Inter Light"/>
              <a:buNone/>
              <a:defRPr sz="2400">
                <a:solidFill>
                  <a:schemeClr val="lt1"/>
                </a:solidFill>
                <a:latin typeface="Inter Light"/>
                <a:ea typeface="Inter Light"/>
                <a:cs typeface="Inter Light"/>
                <a:sym typeface="Inter Light"/>
              </a:defRPr>
            </a:lvl9pPr>
          </a:lstStyle>
          <a:p/>
        </p:txBody>
      </p:sp>
      <p:sp>
        <p:nvSpPr>
          <p:cNvPr id="105" name="Google Shape;105;p18"/>
          <p:cNvSpPr txBox="1"/>
          <p:nvPr>
            <p:ph type="title"/>
          </p:nvPr>
        </p:nvSpPr>
        <p:spPr>
          <a:xfrm>
            <a:off x="580700" y="1336550"/>
            <a:ext cx="17135700" cy="1162200"/>
          </a:xfrm>
          <a:prstGeom prst="rect">
            <a:avLst/>
          </a:prstGeom>
        </p:spPr>
        <p:txBody>
          <a:bodyPr anchorCtr="0" anchor="t" bIns="237725" lIns="237725" spcFirstLastPara="1" rIns="237725" wrap="square" tIns="0">
            <a:spAutoFit/>
          </a:bodyPr>
          <a:lstStyle>
            <a:lvl1pPr lvl="0">
              <a:spcBef>
                <a:spcPts val="0"/>
              </a:spcBef>
              <a:spcAft>
                <a:spcPts val="0"/>
              </a:spcAft>
              <a:buClr>
                <a:schemeClr val="lt1"/>
              </a:buClr>
              <a:buSzPts val="5200"/>
              <a:buFont typeface="Plus Jakarta Sans SemiBold"/>
              <a:buNone/>
              <a:defRPr sz="5200">
                <a:solidFill>
                  <a:schemeClr val="lt1"/>
                </a:solidFill>
                <a:latin typeface="Plus Jakarta Sans SemiBold"/>
                <a:ea typeface="Plus Jakarta Sans SemiBold"/>
                <a:cs typeface="Plus Jakarta Sans SemiBold"/>
                <a:sym typeface="Plus Jakarta Sans SemiBold"/>
              </a:defRPr>
            </a:lvl1pPr>
            <a:lvl2pPr lvl="1">
              <a:spcBef>
                <a:spcPts val="0"/>
              </a:spcBef>
              <a:spcAft>
                <a:spcPts val="0"/>
              </a:spcAft>
              <a:buClr>
                <a:schemeClr val="lt1"/>
              </a:buClr>
              <a:buSzPts val="5600"/>
              <a:buNone/>
              <a:defRPr sz="5600">
                <a:solidFill>
                  <a:schemeClr val="lt1"/>
                </a:solidFill>
              </a:defRPr>
            </a:lvl2pPr>
            <a:lvl3pPr lvl="2">
              <a:spcBef>
                <a:spcPts val="0"/>
              </a:spcBef>
              <a:spcAft>
                <a:spcPts val="0"/>
              </a:spcAft>
              <a:buClr>
                <a:schemeClr val="lt1"/>
              </a:buClr>
              <a:buSzPts val="5600"/>
              <a:buNone/>
              <a:defRPr sz="5600">
                <a:solidFill>
                  <a:schemeClr val="lt1"/>
                </a:solidFill>
              </a:defRPr>
            </a:lvl3pPr>
            <a:lvl4pPr lvl="3">
              <a:spcBef>
                <a:spcPts val="0"/>
              </a:spcBef>
              <a:spcAft>
                <a:spcPts val="0"/>
              </a:spcAft>
              <a:buClr>
                <a:schemeClr val="lt1"/>
              </a:buClr>
              <a:buSzPts val="5600"/>
              <a:buNone/>
              <a:defRPr sz="5600">
                <a:solidFill>
                  <a:schemeClr val="lt1"/>
                </a:solidFill>
              </a:defRPr>
            </a:lvl4pPr>
            <a:lvl5pPr lvl="4">
              <a:spcBef>
                <a:spcPts val="0"/>
              </a:spcBef>
              <a:spcAft>
                <a:spcPts val="0"/>
              </a:spcAft>
              <a:buClr>
                <a:schemeClr val="lt1"/>
              </a:buClr>
              <a:buSzPts val="5600"/>
              <a:buNone/>
              <a:defRPr sz="5600">
                <a:solidFill>
                  <a:schemeClr val="lt1"/>
                </a:solidFill>
              </a:defRPr>
            </a:lvl5pPr>
            <a:lvl6pPr lvl="5">
              <a:spcBef>
                <a:spcPts val="0"/>
              </a:spcBef>
              <a:spcAft>
                <a:spcPts val="0"/>
              </a:spcAft>
              <a:buClr>
                <a:schemeClr val="lt1"/>
              </a:buClr>
              <a:buSzPts val="5600"/>
              <a:buNone/>
              <a:defRPr sz="5600">
                <a:solidFill>
                  <a:schemeClr val="lt1"/>
                </a:solidFill>
              </a:defRPr>
            </a:lvl6pPr>
            <a:lvl7pPr lvl="6">
              <a:spcBef>
                <a:spcPts val="0"/>
              </a:spcBef>
              <a:spcAft>
                <a:spcPts val="0"/>
              </a:spcAft>
              <a:buClr>
                <a:schemeClr val="lt1"/>
              </a:buClr>
              <a:buSzPts val="5600"/>
              <a:buNone/>
              <a:defRPr sz="5600">
                <a:solidFill>
                  <a:schemeClr val="lt1"/>
                </a:solidFill>
              </a:defRPr>
            </a:lvl7pPr>
            <a:lvl8pPr lvl="7">
              <a:spcBef>
                <a:spcPts val="0"/>
              </a:spcBef>
              <a:spcAft>
                <a:spcPts val="0"/>
              </a:spcAft>
              <a:buClr>
                <a:schemeClr val="lt1"/>
              </a:buClr>
              <a:buSzPts val="5600"/>
              <a:buNone/>
              <a:defRPr sz="5600">
                <a:solidFill>
                  <a:schemeClr val="lt1"/>
                </a:solidFill>
              </a:defRPr>
            </a:lvl8pPr>
            <a:lvl9pPr lvl="8">
              <a:spcBef>
                <a:spcPts val="0"/>
              </a:spcBef>
              <a:spcAft>
                <a:spcPts val="0"/>
              </a:spcAft>
              <a:buClr>
                <a:schemeClr val="lt1"/>
              </a:buClr>
              <a:buSzPts val="5600"/>
              <a:buNone/>
              <a:defRPr sz="5600">
                <a:solidFill>
                  <a:schemeClr val="lt1"/>
                </a:solidFill>
              </a:defRPr>
            </a:lvl9pPr>
          </a:lstStyle>
          <a:p/>
        </p:txBody>
      </p:sp>
      <p:sp>
        <p:nvSpPr>
          <p:cNvPr id="106" name="Google Shape;106;p18"/>
          <p:cNvSpPr txBox="1"/>
          <p:nvPr>
            <p:ph idx="2" type="body"/>
          </p:nvPr>
        </p:nvSpPr>
        <p:spPr>
          <a:xfrm>
            <a:off x="580550" y="2286000"/>
            <a:ext cx="17135700" cy="6656400"/>
          </a:xfrm>
          <a:prstGeom prst="rect">
            <a:avLst/>
          </a:prstGeom>
        </p:spPr>
        <p:txBody>
          <a:bodyPr anchorCtr="0" anchor="t" bIns="237725" lIns="237725" spcFirstLastPara="1" rIns="237725" wrap="square" tIns="237725">
            <a:spAutoFit/>
          </a:bodyPr>
          <a:lstStyle>
            <a:lvl1pPr indent="-381000" lvl="0" marL="457200">
              <a:lnSpc>
                <a:spcPct val="130000"/>
              </a:lnSpc>
              <a:spcBef>
                <a:spcPts val="0"/>
              </a:spcBef>
              <a:spcAft>
                <a:spcPts val="0"/>
              </a:spcAft>
              <a:buClr>
                <a:schemeClr val="lt1"/>
              </a:buClr>
              <a:buSzPts val="2400"/>
              <a:buChar char="●"/>
              <a:defRPr sz="2400">
                <a:solidFill>
                  <a:schemeClr val="lt1"/>
                </a:solidFill>
              </a:defRPr>
            </a:lvl1pPr>
            <a:lvl2pPr indent="-381000" lvl="1" marL="914400">
              <a:lnSpc>
                <a:spcPct val="130000"/>
              </a:lnSpc>
              <a:spcBef>
                <a:spcPts val="1600"/>
              </a:spcBef>
              <a:spcAft>
                <a:spcPts val="0"/>
              </a:spcAft>
              <a:buClr>
                <a:schemeClr val="lt1"/>
              </a:buClr>
              <a:buSzPts val="2400"/>
              <a:buChar char="○"/>
              <a:defRPr sz="2400">
                <a:solidFill>
                  <a:schemeClr val="lt1"/>
                </a:solidFill>
              </a:defRPr>
            </a:lvl2pPr>
            <a:lvl3pPr indent="-381000" lvl="2" marL="1371600">
              <a:lnSpc>
                <a:spcPct val="130000"/>
              </a:lnSpc>
              <a:spcBef>
                <a:spcPts val="1600"/>
              </a:spcBef>
              <a:spcAft>
                <a:spcPts val="0"/>
              </a:spcAft>
              <a:buClr>
                <a:schemeClr val="lt1"/>
              </a:buClr>
              <a:buSzPts val="2400"/>
              <a:buChar char="■"/>
              <a:defRPr sz="2400">
                <a:solidFill>
                  <a:schemeClr val="lt1"/>
                </a:solidFill>
              </a:defRPr>
            </a:lvl3pPr>
            <a:lvl4pPr indent="-381000" lvl="3" marL="1828800">
              <a:lnSpc>
                <a:spcPct val="130000"/>
              </a:lnSpc>
              <a:spcBef>
                <a:spcPts val="1600"/>
              </a:spcBef>
              <a:spcAft>
                <a:spcPts val="0"/>
              </a:spcAft>
              <a:buClr>
                <a:schemeClr val="lt1"/>
              </a:buClr>
              <a:buSzPts val="2400"/>
              <a:buChar char="●"/>
              <a:defRPr sz="2400">
                <a:solidFill>
                  <a:schemeClr val="lt1"/>
                </a:solidFill>
              </a:defRPr>
            </a:lvl4pPr>
            <a:lvl5pPr indent="-381000" lvl="4" marL="2286000">
              <a:lnSpc>
                <a:spcPct val="130000"/>
              </a:lnSpc>
              <a:spcBef>
                <a:spcPts val="1600"/>
              </a:spcBef>
              <a:spcAft>
                <a:spcPts val="0"/>
              </a:spcAft>
              <a:buClr>
                <a:schemeClr val="lt1"/>
              </a:buClr>
              <a:buSzPts val="2400"/>
              <a:buChar char="○"/>
              <a:defRPr sz="2400">
                <a:solidFill>
                  <a:schemeClr val="lt1"/>
                </a:solidFill>
              </a:defRPr>
            </a:lvl5pPr>
            <a:lvl6pPr indent="-381000" lvl="5" marL="2743200">
              <a:lnSpc>
                <a:spcPct val="130000"/>
              </a:lnSpc>
              <a:spcBef>
                <a:spcPts val="1600"/>
              </a:spcBef>
              <a:spcAft>
                <a:spcPts val="0"/>
              </a:spcAft>
              <a:buClr>
                <a:schemeClr val="lt1"/>
              </a:buClr>
              <a:buSzPts val="2400"/>
              <a:buChar char="■"/>
              <a:defRPr sz="2400">
                <a:solidFill>
                  <a:schemeClr val="lt1"/>
                </a:solidFill>
              </a:defRPr>
            </a:lvl6pPr>
            <a:lvl7pPr indent="-381000" lvl="6" marL="3200400">
              <a:lnSpc>
                <a:spcPct val="130000"/>
              </a:lnSpc>
              <a:spcBef>
                <a:spcPts val="1600"/>
              </a:spcBef>
              <a:spcAft>
                <a:spcPts val="0"/>
              </a:spcAft>
              <a:buClr>
                <a:schemeClr val="lt1"/>
              </a:buClr>
              <a:buSzPts val="2400"/>
              <a:buChar char="●"/>
              <a:defRPr sz="2400">
                <a:solidFill>
                  <a:schemeClr val="lt1"/>
                </a:solidFill>
              </a:defRPr>
            </a:lvl7pPr>
            <a:lvl8pPr indent="-381000" lvl="7" marL="3657600">
              <a:lnSpc>
                <a:spcPct val="130000"/>
              </a:lnSpc>
              <a:spcBef>
                <a:spcPts val="1600"/>
              </a:spcBef>
              <a:spcAft>
                <a:spcPts val="0"/>
              </a:spcAft>
              <a:buClr>
                <a:schemeClr val="lt1"/>
              </a:buClr>
              <a:buSzPts val="2400"/>
              <a:buChar char="○"/>
              <a:defRPr sz="2400">
                <a:solidFill>
                  <a:schemeClr val="lt1"/>
                </a:solidFill>
              </a:defRPr>
            </a:lvl8pPr>
            <a:lvl9pPr indent="-381000" lvl="8" marL="4114800">
              <a:lnSpc>
                <a:spcPct val="130000"/>
              </a:lnSpc>
              <a:spcBef>
                <a:spcPts val="1600"/>
              </a:spcBef>
              <a:spcAft>
                <a:spcPts val="1600"/>
              </a:spcAft>
              <a:buClr>
                <a:schemeClr val="lt1"/>
              </a:buClr>
              <a:buSzPts val="2400"/>
              <a:buChar char="■"/>
              <a:defRPr sz="2400">
                <a:solidFill>
                  <a:schemeClr val="lt1"/>
                </a:solidFil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 Eyebrows Only">
  <p:cSld name="TITLE_AND_BODY_2">
    <p:spTree>
      <p:nvGrpSpPr>
        <p:cNvPr id="107" name="Shape 107"/>
        <p:cNvGrpSpPr/>
        <p:nvPr/>
      </p:nvGrpSpPr>
      <p:grpSpPr>
        <a:xfrm>
          <a:off x="0" y="0"/>
          <a:ext cx="0" cy="0"/>
          <a:chOff x="0" y="0"/>
          <a:chExt cx="0" cy="0"/>
        </a:xfrm>
      </p:grpSpPr>
      <p:sp>
        <p:nvSpPr>
          <p:cNvPr id="108" name="Google Shape;108;p19"/>
          <p:cNvSpPr txBox="1"/>
          <p:nvPr>
            <p:ph idx="1" type="subTitle"/>
          </p:nvPr>
        </p:nvSpPr>
        <p:spPr>
          <a:xfrm>
            <a:off x="580700" y="380400"/>
            <a:ext cx="8563200" cy="914400"/>
          </a:xfrm>
          <a:prstGeom prst="rect">
            <a:avLst/>
          </a:prstGeom>
        </p:spPr>
        <p:txBody>
          <a:bodyPr anchorCtr="0" anchor="t" bIns="0" lIns="237725" spcFirstLastPara="1" rIns="237725" wrap="square" tIns="237725">
            <a:noAutofit/>
          </a:bodyPr>
          <a:lstStyle>
            <a:lvl1pPr lvl="0">
              <a:spcBef>
                <a:spcPts val="0"/>
              </a:spcBef>
              <a:spcAft>
                <a:spcPts val="0"/>
              </a:spcAft>
              <a:buClr>
                <a:schemeClr val="dk1"/>
              </a:buClr>
              <a:buSzPts val="2000"/>
              <a:buNone/>
              <a:defRPr>
                <a:solidFill>
                  <a:schemeClr val="dk1"/>
                </a:solidFill>
              </a:defRPr>
            </a:lvl1pPr>
            <a:lvl2pPr lvl="1">
              <a:spcBef>
                <a:spcPts val="0"/>
              </a:spcBef>
              <a:spcAft>
                <a:spcPts val="0"/>
              </a:spcAft>
              <a:buClr>
                <a:schemeClr val="accent3"/>
              </a:buClr>
              <a:buSzPts val="2000"/>
              <a:buFont typeface="Inter"/>
              <a:buNone/>
              <a:defRPr sz="2000">
                <a:solidFill>
                  <a:schemeClr val="accent3"/>
                </a:solidFill>
                <a:latin typeface="Inter"/>
                <a:ea typeface="Inter"/>
                <a:cs typeface="Inter"/>
                <a:sym typeface="Inter"/>
              </a:defRPr>
            </a:lvl2pPr>
            <a:lvl3pPr lvl="2">
              <a:spcBef>
                <a:spcPts val="0"/>
              </a:spcBef>
              <a:spcAft>
                <a:spcPts val="0"/>
              </a:spcAft>
              <a:buClr>
                <a:schemeClr val="accent3"/>
              </a:buClr>
              <a:buSzPts val="2000"/>
              <a:buFont typeface="Inter"/>
              <a:buNone/>
              <a:defRPr sz="2000">
                <a:solidFill>
                  <a:schemeClr val="accent3"/>
                </a:solidFill>
                <a:latin typeface="Inter"/>
                <a:ea typeface="Inter"/>
                <a:cs typeface="Inter"/>
                <a:sym typeface="Inter"/>
              </a:defRPr>
            </a:lvl3pPr>
            <a:lvl4pPr lvl="3">
              <a:spcBef>
                <a:spcPts val="0"/>
              </a:spcBef>
              <a:spcAft>
                <a:spcPts val="0"/>
              </a:spcAft>
              <a:buClr>
                <a:schemeClr val="accent3"/>
              </a:buClr>
              <a:buSzPts val="2000"/>
              <a:buFont typeface="Inter"/>
              <a:buNone/>
              <a:defRPr sz="2000">
                <a:solidFill>
                  <a:schemeClr val="accent3"/>
                </a:solidFill>
                <a:latin typeface="Inter"/>
                <a:ea typeface="Inter"/>
                <a:cs typeface="Inter"/>
                <a:sym typeface="Inter"/>
              </a:defRPr>
            </a:lvl4pPr>
            <a:lvl5pPr lvl="4">
              <a:spcBef>
                <a:spcPts val="0"/>
              </a:spcBef>
              <a:spcAft>
                <a:spcPts val="0"/>
              </a:spcAft>
              <a:buClr>
                <a:schemeClr val="accent3"/>
              </a:buClr>
              <a:buSzPts val="2000"/>
              <a:buFont typeface="Inter"/>
              <a:buNone/>
              <a:defRPr sz="2000">
                <a:solidFill>
                  <a:schemeClr val="accent3"/>
                </a:solidFill>
                <a:latin typeface="Inter"/>
                <a:ea typeface="Inter"/>
                <a:cs typeface="Inter"/>
                <a:sym typeface="Inter"/>
              </a:defRPr>
            </a:lvl5pPr>
            <a:lvl6pPr lvl="5">
              <a:spcBef>
                <a:spcPts val="0"/>
              </a:spcBef>
              <a:spcAft>
                <a:spcPts val="0"/>
              </a:spcAft>
              <a:buClr>
                <a:schemeClr val="accent3"/>
              </a:buClr>
              <a:buSzPts val="2000"/>
              <a:buFont typeface="Inter"/>
              <a:buNone/>
              <a:defRPr sz="2000">
                <a:solidFill>
                  <a:schemeClr val="accent3"/>
                </a:solidFill>
                <a:latin typeface="Inter"/>
                <a:ea typeface="Inter"/>
                <a:cs typeface="Inter"/>
                <a:sym typeface="Inter"/>
              </a:defRPr>
            </a:lvl6pPr>
            <a:lvl7pPr lvl="6">
              <a:spcBef>
                <a:spcPts val="0"/>
              </a:spcBef>
              <a:spcAft>
                <a:spcPts val="0"/>
              </a:spcAft>
              <a:buClr>
                <a:schemeClr val="accent3"/>
              </a:buClr>
              <a:buSzPts val="2000"/>
              <a:buFont typeface="Inter"/>
              <a:buNone/>
              <a:defRPr sz="2000">
                <a:solidFill>
                  <a:schemeClr val="accent3"/>
                </a:solidFill>
                <a:latin typeface="Inter"/>
                <a:ea typeface="Inter"/>
                <a:cs typeface="Inter"/>
                <a:sym typeface="Inter"/>
              </a:defRPr>
            </a:lvl7pPr>
            <a:lvl8pPr lvl="7">
              <a:spcBef>
                <a:spcPts val="0"/>
              </a:spcBef>
              <a:spcAft>
                <a:spcPts val="0"/>
              </a:spcAft>
              <a:buClr>
                <a:schemeClr val="accent3"/>
              </a:buClr>
              <a:buSzPts val="2000"/>
              <a:buFont typeface="Inter"/>
              <a:buNone/>
              <a:defRPr sz="2000">
                <a:solidFill>
                  <a:schemeClr val="accent3"/>
                </a:solidFill>
                <a:latin typeface="Inter"/>
                <a:ea typeface="Inter"/>
                <a:cs typeface="Inter"/>
                <a:sym typeface="Inter"/>
              </a:defRPr>
            </a:lvl8pPr>
            <a:lvl9pPr lvl="8">
              <a:spcBef>
                <a:spcPts val="0"/>
              </a:spcBef>
              <a:spcAft>
                <a:spcPts val="0"/>
              </a:spcAft>
              <a:buClr>
                <a:schemeClr val="accent3"/>
              </a:buClr>
              <a:buSzPts val="2000"/>
              <a:buFont typeface="Inter"/>
              <a:buNone/>
              <a:defRPr sz="2000">
                <a:solidFill>
                  <a:schemeClr val="accent3"/>
                </a:solidFill>
                <a:latin typeface="Inter"/>
                <a:ea typeface="Inter"/>
                <a:cs typeface="Inter"/>
                <a:sym typeface="Inte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 - 1/3 Image">
  <p:cSld name="TITLE_AND_BODY_1">
    <p:spTree>
      <p:nvGrpSpPr>
        <p:cNvPr id="109" name="Shape 109"/>
        <p:cNvGrpSpPr/>
        <p:nvPr/>
      </p:nvGrpSpPr>
      <p:grpSpPr>
        <a:xfrm>
          <a:off x="0" y="0"/>
          <a:ext cx="0" cy="0"/>
          <a:chOff x="0" y="0"/>
          <a:chExt cx="0" cy="0"/>
        </a:xfrm>
      </p:grpSpPr>
      <p:sp>
        <p:nvSpPr>
          <p:cNvPr id="110" name="Google Shape;110;p20"/>
          <p:cNvSpPr/>
          <p:nvPr>
            <p:ph idx="2" type="pic"/>
          </p:nvPr>
        </p:nvSpPr>
        <p:spPr>
          <a:xfrm>
            <a:off x="12001500" y="0"/>
            <a:ext cx="6333900" cy="10287000"/>
          </a:xfrm>
          <a:prstGeom prst="rect">
            <a:avLst/>
          </a:prstGeom>
          <a:noFill/>
          <a:ln>
            <a:noFill/>
          </a:ln>
        </p:spPr>
      </p:sp>
      <p:sp>
        <p:nvSpPr>
          <p:cNvPr id="111" name="Google Shape;111;p20"/>
          <p:cNvSpPr txBox="1"/>
          <p:nvPr>
            <p:ph type="title"/>
          </p:nvPr>
        </p:nvSpPr>
        <p:spPr>
          <a:xfrm>
            <a:off x="580650" y="1336550"/>
            <a:ext cx="10468500" cy="1216200"/>
          </a:xfrm>
          <a:prstGeom prst="rect">
            <a:avLst/>
          </a:prstGeom>
        </p:spPr>
        <p:txBody>
          <a:bodyPr anchorCtr="0" anchor="t" bIns="237725" lIns="237725" spcFirstLastPara="1" rIns="237725" wrap="square" tIns="0">
            <a:spAutoFit/>
          </a:bodyPr>
          <a:lstStyle>
            <a:lvl1pPr lvl="0">
              <a:spcBef>
                <a:spcPts val="0"/>
              </a:spcBef>
              <a:spcAft>
                <a:spcPts val="0"/>
              </a:spcAft>
              <a:buClr>
                <a:schemeClr val="dk1"/>
              </a:buClr>
              <a:buSzPts val="5200"/>
              <a:buFont typeface="Plus Jakarta Sans SemiBold"/>
              <a:buNone/>
              <a:defRPr sz="5200">
                <a:solidFill>
                  <a:schemeClr val="dk1"/>
                </a:solidFill>
                <a:latin typeface="Plus Jakarta Sans SemiBold"/>
                <a:ea typeface="Plus Jakarta Sans SemiBold"/>
                <a:cs typeface="Plus Jakarta Sans SemiBold"/>
                <a:sym typeface="Plus Jakarta Sans SemiBold"/>
              </a:defRPr>
            </a:lvl1pPr>
            <a:lvl2pPr lvl="1">
              <a:spcBef>
                <a:spcPts val="0"/>
              </a:spcBef>
              <a:spcAft>
                <a:spcPts val="0"/>
              </a:spcAft>
              <a:buClr>
                <a:schemeClr val="dk1"/>
              </a:buClr>
              <a:buSzPts val="5600"/>
              <a:buNone/>
              <a:defRPr sz="5600">
                <a:solidFill>
                  <a:schemeClr val="dk1"/>
                </a:solidFill>
              </a:defRPr>
            </a:lvl2pPr>
            <a:lvl3pPr lvl="2">
              <a:spcBef>
                <a:spcPts val="0"/>
              </a:spcBef>
              <a:spcAft>
                <a:spcPts val="0"/>
              </a:spcAft>
              <a:buClr>
                <a:schemeClr val="dk1"/>
              </a:buClr>
              <a:buSzPts val="5600"/>
              <a:buNone/>
              <a:defRPr sz="5600">
                <a:solidFill>
                  <a:schemeClr val="dk1"/>
                </a:solidFill>
              </a:defRPr>
            </a:lvl3pPr>
            <a:lvl4pPr lvl="3">
              <a:spcBef>
                <a:spcPts val="0"/>
              </a:spcBef>
              <a:spcAft>
                <a:spcPts val="0"/>
              </a:spcAft>
              <a:buClr>
                <a:schemeClr val="dk1"/>
              </a:buClr>
              <a:buSzPts val="5600"/>
              <a:buNone/>
              <a:defRPr sz="5600">
                <a:solidFill>
                  <a:schemeClr val="dk1"/>
                </a:solidFill>
              </a:defRPr>
            </a:lvl4pPr>
            <a:lvl5pPr lvl="4">
              <a:spcBef>
                <a:spcPts val="0"/>
              </a:spcBef>
              <a:spcAft>
                <a:spcPts val="0"/>
              </a:spcAft>
              <a:buClr>
                <a:schemeClr val="dk1"/>
              </a:buClr>
              <a:buSzPts val="5600"/>
              <a:buNone/>
              <a:defRPr sz="5600">
                <a:solidFill>
                  <a:schemeClr val="dk1"/>
                </a:solidFill>
              </a:defRPr>
            </a:lvl5pPr>
            <a:lvl6pPr lvl="5">
              <a:spcBef>
                <a:spcPts val="0"/>
              </a:spcBef>
              <a:spcAft>
                <a:spcPts val="0"/>
              </a:spcAft>
              <a:buClr>
                <a:schemeClr val="dk1"/>
              </a:buClr>
              <a:buSzPts val="5600"/>
              <a:buNone/>
              <a:defRPr sz="5600">
                <a:solidFill>
                  <a:schemeClr val="dk1"/>
                </a:solidFill>
              </a:defRPr>
            </a:lvl6pPr>
            <a:lvl7pPr lvl="6">
              <a:spcBef>
                <a:spcPts val="0"/>
              </a:spcBef>
              <a:spcAft>
                <a:spcPts val="0"/>
              </a:spcAft>
              <a:buClr>
                <a:schemeClr val="dk1"/>
              </a:buClr>
              <a:buSzPts val="5600"/>
              <a:buNone/>
              <a:defRPr sz="5600">
                <a:solidFill>
                  <a:schemeClr val="dk1"/>
                </a:solidFill>
              </a:defRPr>
            </a:lvl7pPr>
            <a:lvl8pPr lvl="7">
              <a:spcBef>
                <a:spcPts val="0"/>
              </a:spcBef>
              <a:spcAft>
                <a:spcPts val="0"/>
              </a:spcAft>
              <a:buClr>
                <a:schemeClr val="dk1"/>
              </a:buClr>
              <a:buSzPts val="5600"/>
              <a:buNone/>
              <a:defRPr sz="5600">
                <a:solidFill>
                  <a:schemeClr val="dk1"/>
                </a:solidFill>
              </a:defRPr>
            </a:lvl8pPr>
            <a:lvl9pPr lvl="8">
              <a:spcBef>
                <a:spcPts val="0"/>
              </a:spcBef>
              <a:spcAft>
                <a:spcPts val="0"/>
              </a:spcAft>
              <a:buClr>
                <a:schemeClr val="dk1"/>
              </a:buClr>
              <a:buSzPts val="5600"/>
              <a:buNone/>
              <a:defRPr sz="5600">
                <a:solidFill>
                  <a:schemeClr val="dk1"/>
                </a:solidFill>
              </a:defRPr>
            </a:lvl9pPr>
          </a:lstStyle>
          <a:p/>
        </p:txBody>
      </p:sp>
      <p:sp>
        <p:nvSpPr>
          <p:cNvPr id="112" name="Google Shape;112;p20"/>
          <p:cNvSpPr txBox="1"/>
          <p:nvPr>
            <p:ph idx="1" type="body"/>
          </p:nvPr>
        </p:nvSpPr>
        <p:spPr>
          <a:xfrm>
            <a:off x="580550" y="2286000"/>
            <a:ext cx="10468500" cy="6656400"/>
          </a:xfrm>
          <a:prstGeom prst="rect">
            <a:avLst/>
          </a:prstGeom>
        </p:spPr>
        <p:txBody>
          <a:bodyPr anchorCtr="0" anchor="t" bIns="237725" lIns="237725" spcFirstLastPara="1" rIns="237725" wrap="square" tIns="237725">
            <a:spAutoFit/>
          </a:bodyPr>
          <a:lstStyle>
            <a:lvl1pPr indent="-381000" lvl="0" marL="457200">
              <a:lnSpc>
                <a:spcPct val="130000"/>
              </a:lnSpc>
              <a:spcBef>
                <a:spcPts val="0"/>
              </a:spcBef>
              <a:spcAft>
                <a:spcPts val="0"/>
              </a:spcAft>
              <a:buSzPts val="2400"/>
              <a:buChar char="●"/>
              <a:defRPr sz="2400"/>
            </a:lvl1pPr>
            <a:lvl2pPr indent="-381000" lvl="1" marL="914400">
              <a:lnSpc>
                <a:spcPct val="130000"/>
              </a:lnSpc>
              <a:spcBef>
                <a:spcPts val="1600"/>
              </a:spcBef>
              <a:spcAft>
                <a:spcPts val="0"/>
              </a:spcAft>
              <a:buClr>
                <a:schemeClr val="dk1"/>
              </a:buClr>
              <a:buSzPts val="2400"/>
              <a:buChar char="○"/>
              <a:defRPr sz="2400">
                <a:solidFill>
                  <a:schemeClr val="dk1"/>
                </a:solidFill>
              </a:defRPr>
            </a:lvl2pPr>
            <a:lvl3pPr indent="-381000" lvl="2" marL="1371600">
              <a:lnSpc>
                <a:spcPct val="130000"/>
              </a:lnSpc>
              <a:spcBef>
                <a:spcPts val="1600"/>
              </a:spcBef>
              <a:spcAft>
                <a:spcPts val="0"/>
              </a:spcAft>
              <a:buClr>
                <a:schemeClr val="dk1"/>
              </a:buClr>
              <a:buSzPts val="2400"/>
              <a:buChar char="■"/>
              <a:defRPr sz="2400">
                <a:solidFill>
                  <a:schemeClr val="dk1"/>
                </a:solidFill>
              </a:defRPr>
            </a:lvl3pPr>
            <a:lvl4pPr indent="-381000" lvl="3" marL="1828800">
              <a:lnSpc>
                <a:spcPct val="130000"/>
              </a:lnSpc>
              <a:spcBef>
                <a:spcPts val="1600"/>
              </a:spcBef>
              <a:spcAft>
                <a:spcPts val="0"/>
              </a:spcAft>
              <a:buClr>
                <a:schemeClr val="dk1"/>
              </a:buClr>
              <a:buSzPts val="2400"/>
              <a:buChar char="●"/>
              <a:defRPr sz="2400">
                <a:solidFill>
                  <a:schemeClr val="dk1"/>
                </a:solidFill>
              </a:defRPr>
            </a:lvl4pPr>
            <a:lvl5pPr indent="-381000" lvl="4" marL="2286000">
              <a:lnSpc>
                <a:spcPct val="130000"/>
              </a:lnSpc>
              <a:spcBef>
                <a:spcPts val="1600"/>
              </a:spcBef>
              <a:spcAft>
                <a:spcPts val="0"/>
              </a:spcAft>
              <a:buClr>
                <a:schemeClr val="dk1"/>
              </a:buClr>
              <a:buSzPts val="2400"/>
              <a:buChar char="○"/>
              <a:defRPr sz="2400">
                <a:solidFill>
                  <a:schemeClr val="dk1"/>
                </a:solidFill>
              </a:defRPr>
            </a:lvl5pPr>
            <a:lvl6pPr indent="-381000" lvl="5" marL="2743200">
              <a:lnSpc>
                <a:spcPct val="130000"/>
              </a:lnSpc>
              <a:spcBef>
                <a:spcPts val="1600"/>
              </a:spcBef>
              <a:spcAft>
                <a:spcPts val="0"/>
              </a:spcAft>
              <a:buClr>
                <a:schemeClr val="dk1"/>
              </a:buClr>
              <a:buSzPts val="2400"/>
              <a:buChar char="■"/>
              <a:defRPr sz="2400">
                <a:solidFill>
                  <a:schemeClr val="dk1"/>
                </a:solidFill>
              </a:defRPr>
            </a:lvl6pPr>
            <a:lvl7pPr indent="-381000" lvl="6" marL="3200400">
              <a:lnSpc>
                <a:spcPct val="130000"/>
              </a:lnSpc>
              <a:spcBef>
                <a:spcPts val="1600"/>
              </a:spcBef>
              <a:spcAft>
                <a:spcPts val="0"/>
              </a:spcAft>
              <a:buClr>
                <a:schemeClr val="dk1"/>
              </a:buClr>
              <a:buSzPts val="2400"/>
              <a:buChar char="●"/>
              <a:defRPr sz="2400">
                <a:solidFill>
                  <a:schemeClr val="dk1"/>
                </a:solidFill>
              </a:defRPr>
            </a:lvl7pPr>
            <a:lvl8pPr indent="-381000" lvl="7" marL="3657600">
              <a:lnSpc>
                <a:spcPct val="130000"/>
              </a:lnSpc>
              <a:spcBef>
                <a:spcPts val="1600"/>
              </a:spcBef>
              <a:spcAft>
                <a:spcPts val="0"/>
              </a:spcAft>
              <a:buClr>
                <a:schemeClr val="dk1"/>
              </a:buClr>
              <a:buSzPts val="2400"/>
              <a:buChar char="○"/>
              <a:defRPr sz="2400">
                <a:solidFill>
                  <a:schemeClr val="dk1"/>
                </a:solidFill>
              </a:defRPr>
            </a:lvl8pPr>
            <a:lvl9pPr indent="-381000" lvl="8" marL="4114800">
              <a:lnSpc>
                <a:spcPct val="130000"/>
              </a:lnSpc>
              <a:spcBef>
                <a:spcPts val="1600"/>
              </a:spcBef>
              <a:spcAft>
                <a:spcPts val="1600"/>
              </a:spcAft>
              <a:buClr>
                <a:schemeClr val="dk1"/>
              </a:buClr>
              <a:buSzPts val="2400"/>
              <a:buChar char="■"/>
              <a:defRPr sz="2400">
                <a:solidFill>
                  <a:schemeClr val="dk1"/>
                </a:solidFill>
              </a:defRPr>
            </a:lvl9pPr>
          </a:lstStyle>
          <a:p/>
        </p:txBody>
      </p:sp>
      <p:sp>
        <p:nvSpPr>
          <p:cNvPr id="113" name="Google Shape;113;p20"/>
          <p:cNvSpPr txBox="1"/>
          <p:nvPr>
            <p:ph idx="3" type="subTitle"/>
          </p:nvPr>
        </p:nvSpPr>
        <p:spPr>
          <a:xfrm>
            <a:off x="580658" y="380400"/>
            <a:ext cx="10468500" cy="914400"/>
          </a:xfrm>
          <a:prstGeom prst="rect">
            <a:avLst/>
          </a:prstGeom>
        </p:spPr>
        <p:txBody>
          <a:bodyPr anchorCtr="0" anchor="t" bIns="0" lIns="237725" spcFirstLastPara="1" rIns="237725" wrap="square" tIns="237725">
            <a:noAutofit/>
          </a:bodyPr>
          <a:lstStyle>
            <a:lvl1pPr lvl="0">
              <a:spcBef>
                <a:spcPts val="0"/>
              </a:spcBef>
              <a:spcAft>
                <a:spcPts val="0"/>
              </a:spcAft>
              <a:buClr>
                <a:schemeClr val="dk1"/>
              </a:buClr>
              <a:buSzPts val="2000"/>
              <a:buNone/>
              <a:defRPr>
                <a:solidFill>
                  <a:schemeClr val="dk1"/>
                </a:solidFill>
              </a:defRPr>
            </a:lvl1pPr>
            <a:lvl2pPr lvl="1">
              <a:spcBef>
                <a:spcPts val="0"/>
              </a:spcBef>
              <a:spcAft>
                <a:spcPts val="0"/>
              </a:spcAft>
              <a:buClr>
                <a:schemeClr val="accent3"/>
              </a:buClr>
              <a:buSzPts val="2000"/>
              <a:buFont typeface="Inter"/>
              <a:buNone/>
              <a:defRPr sz="2000">
                <a:solidFill>
                  <a:schemeClr val="accent3"/>
                </a:solidFill>
                <a:latin typeface="Inter"/>
                <a:ea typeface="Inter"/>
                <a:cs typeface="Inter"/>
                <a:sym typeface="Inter"/>
              </a:defRPr>
            </a:lvl2pPr>
            <a:lvl3pPr lvl="2">
              <a:spcBef>
                <a:spcPts val="0"/>
              </a:spcBef>
              <a:spcAft>
                <a:spcPts val="0"/>
              </a:spcAft>
              <a:buClr>
                <a:schemeClr val="accent3"/>
              </a:buClr>
              <a:buSzPts val="2000"/>
              <a:buFont typeface="Inter"/>
              <a:buNone/>
              <a:defRPr sz="2000">
                <a:solidFill>
                  <a:schemeClr val="accent3"/>
                </a:solidFill>
                <a:latin typeface="Inter"/>
                <a:ea typeface="Inter"/>
                <a:cs typeface="Inter"/>
                <a:sym typeface="Inter"/>
              </a:defRPr>
            </a:lvl3pPr>
            <a:lvl4pPr lvl="3">
              <a:spcBef>
                <a:spcPts val="0"/>
              </a:spcBef>
              <a:spcAft>
                <a:spcPts val="0"/>
              </a:spcAft>
              <a:buClr>
                <a:schemeClr val="accent3"/>
              </a:buClr>
              <a:buSzPts val="2000"/>
              <a:buFont typeface="Inter"/>
              <a:buNone/>
              <a:defRPr sz="2000">
                <a:solidFill>
                  <a:schemeClr val="accent3"/>
                </a:solidFill>
                <a:latin typeface="Inter"/>
                <a:ea typeface="Inter"/>
                <a:cs typeface="Inter"/>
                <a:sym typeface="Inter"/>
              </a:defRPr>
            </a:lvl4pPr>
            <a:lvl5pPr lvl="4">
              <a:spcBef>
                <a:spcPts val="0"/>
              </a:spcBef>
              <a:spcAft>
                <a:spcPts val="0"/>
              </a:spcAft>
              <a:buClr>
                <a:schemeClr val="accent3"/>
              </a:buClr>
              <a:buSzPts val="2000"/>
              <a:buFont typeface="Inter"/>
              <a:buNone/>
              <a:defRPr sz="2000">
                <a:solidFill>
                  <a:schemeClr val="accent3"/>
                </a:solidFill>
                <a:latin typeface="Inter"/>
                <a:ea typeface="Inter"/>
                <a:cs typeface="Inter"/>
                <a:sym typeface="Inter"/>
              </a:defRPr>
            </a:lvl5pPr>
            <a:lvl6pPr lvl="5">
              <a:spcBef>
                <a:spcPts val="0"/>
              </a:spcBef>
              <a:spcAft>
                <a:spcPts val="0"/>
              </a:spcAft>
              <a:buClr>
                <a:schemeClr val="accent3"/>
              </a:buClr>
              <a:buSzPts val="2000"/>
              <a:buFont typeface="Inter"/>
              <a:buNone/>
              <a:defRPr sz="2000">
                <a:solidFill>
                  <a:schemeClr val="accent3"/>
                </a:solidFill>
                <a:latin typeface="Inter"/>
                <a:ea typeface="Inter"/>
                <a:cs typeface="Inter"/>
                <a:sym typeface="Inter"/>
              </a:defRPr>
            </a:lvl6pPr>
            <a:lvl7pPr lvl="6">
              <a:spcBef>
                <a:spcPts val="0"/>
              </a:spcBef>
              <a:spcAft>
                <a:spcPts val="0"/>
              </a:spcAft>
              <a:buClr>
                <a:schemeClr val="accent3"/>
              </a:buClr>
              <a:buSzPts val="2000"/>
              <a:buFont typeface="Inter"/>
              <a:buNone/>
              <a:defRPr sz="2000">
                <a:solidFill>
                  <a:schemeClr val="accent3"/>
                </a:solidFill>
                <a:latin typeface="Inter"/>
                <a:ea typeface="Inter"/>
                <a:cs typeface="Inter"/>
                <a:sym typeface="Inter"/>
              </a:defRPr>
            </a:lvl7pPr>
            <a:lvl8pPr lvl="7">
              <a:spcBef>
                <a:spcPts val="0"/>
              </a:spcBef>
              <a:spcAft>
                <a:spcPts val="0"/>
              </a:spcAft>
              <a:buClr>
                <a:schemeClr val="accent3"/>
              </a:buClr>
              <a:buSzPts val="2000"/>
              <a:buFont typeface="Inter"/>
              <a:buNone/>
              <a:defRPr sz="2000">
                <a:solidFill>
                  <a:schemeClr val="accent3"/>
                </a:solidFill>
                <a:latin typeface="Inter"/>
                <a:ea typeface="Inter"/>
                <a:cs typeface="Inter"/>
                <a:sym typeface="Inter"/>
              </a:defRPr>
            </a:lvl8pPr>
            <a:lvl9pPr lvl="8">
              <a:spcBef>
                <a:spcPts val="0"/>
              </a:spcBef>
              <a:spcAft>
                <a:spcPts val="0"/>
              </a:spcAft>
              <a:buClr>
                <a:schemeClr val="accent3"/>
              </a:buClr>
              <a:buSzPts val="2000"/>
              <a:buFont typeface="Inter"/>
              <a:buNone/>
              <a:defRPr sz="2000">
                <a:solidFill>
                  <a:schemeClr val="accent3"/>
                </a:solidFill>
                <a:latin typeface="Inter"/>
                <a:ea typeface="Inter"/>
                <a:cs typeface="Inter"/>
                <a:sym typeface="Inte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 - Cover Page (White) ">
  <p:cSld name="TITLE_1_1_1">
    <p:bg>
      <p:bgPr>
        <a:solidFill>
          <a:schemeClr val="lt1"/>
        </a:solidFill>
      </p:bgPr>
    </p:bg>
    <p:spTree>
      <p:nvGrpSpPr>
        <p:cNvPr id="20" name="Shape 20"/>
        <p:cNvGrpSpPr/>
        <p:nvPr/>
      </p:nvGrpSpPr>
      <p:grpSpPr>
        <a:xfrm>
          <a:off x="0" y="0"/>
          <a:ext cx="0" cy="0"/>
          <a:chOff x="0" y="0"/>
          <a:chExt cx="0" cy="0"/>
        </a:xfrm>
      </p:grpSpPr>
      <p:sp>
        <p:nvSpPr>
          <p:cNvPr id="21" name="Google Shape;21;p3"/>
          <p:cNvSpPr/>
          <p:nvPr/>
        </p:nvSpPr>
        <p:spPr>
          <a:xfrm>
            <a:off x="125" y="0"/>
            <a:ext cx="18288000" cy="102870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Light"/>
              <a:ea typeface="Inter Light"/>
              <a:cs typeface="Inter Light"/>
              <a:sym typeface="Inter Light"/>
            </a:endParaRPr>
          </a:p>
        </p:txBody>
      </p:sp>
      <p:sp>
        <p:nvSpPr>
          <p:cNvPr id="22" name="Google Shape;22;p3"/>
          <p:cNvSpPr txBox="1"/>
          <p:nvPr>
            <p:ph type="ctrTitle"/>
          </p:nvPr>
        </p:nvSpPr>
        <p:spPr>
          <a:xfrm>
            <a:off x="571500" y="2286000"/>
            <a:ext cx="6667200" cy="3762900"/>
          </a:xfrm>
          <a:prstGeom prst="rect">
            <a:avLst/>
          </a:prstGeom>
        </p:spPr>
        <p:txBody>
          <a:bodyPr anchorCtr="0" anchor="t" bIns="91425" lIns="0" spcFirstLastPara="1" rIns="91425" wrap="square" tIns="91425">
            <a:noAutofit/>
          </a:bodyPr>
          <a:lstStyle>
            <a:lvl1pPr lvl="0">
              <a:spcBef>
                <a:spcPts val="0"/>
              </a:spcBef>
              <a:spcAft>
                <a:spcPts val="0"/>
              </a:spcAft>
              <a:buSzPts val="8200"/>
              <a:buNone/>
              <a:defRPr sz="8200"/>
            </a:lvl1pPr>
            <a:lvl2pPr lvl="1">
              <a:spcBef>
                <a:spcPts val="0"/>
              </a:spcBef>
              <a:spcAft>
                <a:spcPts val="0"/>
              </a:spcAft>
              <a:buSzPts val="10200"/>
              <a:buNone/>
              <a:defRPr sz="10200"/>
            </a:lvl2pPr>
            <a:lvl3pPr lvl="2">
              <a:spcBef>
                <a:spcPts val="0"/>
              </a:spcBef>
              <a:spcAft>
                <a:spcPts val="0"/>
              </a:spcAft>
              <a:buSzPts val="10200"/>
              <a:buNone/>
              <a:defRPr sz="10200"/>
            </a:lvl3pPr>
            <a:lvl4pPr lvl="3">
              <a:spcBef>
                <a:spcPts val="0"/>
              </a:spcBef>
              <a:spcAft>
                <a:spcPts val="0"/>
              </a:spcAft>
              <a:buSzPts val="10200"/>
              <a:buNone/>
              <a:defRPr sz="10200"/>
            </a:lvl4pPr>
            <a:lvl5pPr lvl="4">
              <a:spcBef>
                <a:spcPts val="0"/>
              </a:spcBef>
              <a:spcAft>
                <a:spcPts val="0"/>
              </a:spcAft>
              <a:buSzPts val="10200"/>
              <a:buNone/>
              <a:defRPr sz="10200"/>
            </a:lvl5pPr>
            <a:lvl6pPr lvl="5">
              <a:spcBef>
                <a:spcPts val="0"/>
              </a:spcBef>
              <a:spcAft>
                <a:spcPts val="0"/>
              </a:spcAft>
              <a:buSzPts val="10200"/>
              <a:buNone/>
              <a:defRPr sz="10200"/>
            </a:lvl6pPr>
            <a:lvl7pPr lvl="6">
              <a:spcBef>
                <a:spcPts val="0"/>
              </a:spcBef>
              <a:spcAft>
                <a:spcPts val="0"/>
              </a:spcAft>
              <a:buSzPts val="10200"/>
              <a:buNone/>
              <a:defRPr sz="10200"/>
            </a:lvl7pPr>
            <a:lvl8pPr lvl="7">
              <a:spcBef>
                <a:spcPts val="0"/>
              </a:spcBef>
              <a:spcAft>
                <a:spcPts val="0"/>
              </a:spcAft>
              <a:buSzPts val="10200"/>
              <a:buNone/>
              <a:defRPr sz="10200"/>
            </a:lvl8pPr>
            <a:lvl9pPr lvl="8">
              <a:spcBef>
                <a:spcPts val="0"/>
              </a:spcBef>
              <a:spcAft>
                <a:spcPts val="0"/>
              </a:spcAft>
              <a:buSzPts val="10200"/>
              <a:buNone/>
              <a:defRPr sz="10200"/>
            </a:lvl9pPr>
          </a:lstStyle>
          <a:p/>
        </p:txBody>
      </p:sp>
      <p:sp>
        <p:nvSpPr>
          <p:cNvPr id="23" name="Google Shape;23;p3"/>
          <p:cNvSpPr txBox="1"/>
          <p:nvPr>
            <p:ph idx="1" type="subTitle"/>
          </p:nvPr>
        </p:nvSpPr>
        <p:spPr>
          <a:xfrm>
            <a:off x="571500" y="7025000"/>
            <a:ext cx="6667200" cy="1881300"/>
          </a:xfrm>
          <a:prstGeom prst="rect">
            <a:avLst/>
          </a:prstGeom>
        </p:spPr>
        <p:txBody>
          <a:bodyPr anchorCtr="0" anchor="b" bIns="237725" lIns="0" spcFirstLastPara="1" rIns="237725" wrap="square" tIns="237725">
            <a:noAutofit/>
          </a:bodyPr>
          <a:lstStyle>
            <a:lvl1pPr lvl="0">
              <a:lnSpc>
                <a:spcPct val="100000"/>
              </a:lnSpc>
              <a:spcBef>
                <a:spcPts val="0"/>
              </a:spcBef>
              <a:spcAft>
                <a:spcPts val="0"/>
              </a:spcAft>
              <a:buSzPts val="3000"/>
              <a:buNone/>
              <a:defRPr sz="3000"/>
            </a:lvl1pPr>
            <a:lvl2pPr lvl="1">
              <a:lnSpc>
                <a:spcPct val="100000"/>
              </a:lnSpc>
              <a:spcBef>
                <a:spcPts val="0"/>
              </a:spcBef>
              <a:spcAft>
                <a:spcPts val="0"/>
              </a:spcAft>
              <a:buSzPts val="3600"/>
              <a:buNone/>
              <a:defRPr sz="3600"/>
            </a:lvl2pPr>
            <a:lvl3pPr lvl="2">
              <a:lnSpc>
                <a:spcPct val="100000"/>
              </a:lnSpc>
              <a:spcBef>
                <a:spcPts val="0"/>
              </a:spcBef>
              <a:spcAft>
                <a:spcPts val="0"/>
              </a:spcAft>
              <a:buSzPts val="3600"/>
              <a:buNone/>
              <a:defRPr sz="3600"/>
            </a:lvl3pPr>
            <a:lvl4pPr lvl="3">
              <a:lnSpc>
                <a:spcPct val="100000"/>
              </a:lnSpc>
              <a:spcBef>
                <a:spcPts val="0"/>
              </a:spcBef>
              <a:spcAft>
                <a:spcPts val="0"/>
              </a:spcAft>
              <a:buSzPts val="3600"/>
              <a:buNone/>
              <a:defRPr sz="3600"/>
            </a:lvl4pPr>
            <a:lvl5pPr lvl="4">
              <a:lnSpc>
                <a:spcPct val="100000"/>
              </a:lnSpc>
              <a:spcBef>
                <a:spcPts val="0"/>
              </a:spcBef>
              <a:spcAft>
                <a:spcPts val="0"/>
              </a:spcAft>
              <a:buSzPts val="3600"/>
              <a:buNone/>
              <a:defRPr sz="3600"/>
            </a:lvl5pPr>
            <a:lvl6pPr lvl="5">
              <a:lnSpc>
                <a:spcPct val="100000"/>
              </a:lnSpc>
              <a:spcBef>
                <a:spcPts val="0"/>
              </a:spcBef>
              <a:spcAft>
                <a:spcPts val="0"/>
              </a:spcAft>
              <a:buSzPts val="3600"/>
              <a:buNone/>
              <a:defRPr sz="3600"/>
            </a:lvl6pPr>
            <a:lvl7pPr lvl="6">
              <a:lnSpc>
                <a:spcPct val="100000"/>
              </a:lnSpc>
              <a:spcBef>
                <a:spcPts val="0"/>
              </a:spcBef>
              <a:spcAft>
                <a:spcPts val="0"/>
              </a:spcAft>
              <a:buSzPts val="3600"/>
              <a:buNone/>
              <a:defRPr sz="3600"/>
            </a:lvl7pPr>
            <a:lvl8pPr lvl="7">
              <a:lnSpc>
                <a:spcPct val="100000"/>
              </a:lnSpc>
              <a:spcBef>
                <a:spcPts val="0"/>
              </a:spcBef>
              <a:spcAft>
                <a:spcPts val="0"/>
              </a:spcAft>
              <a:buSzPts val="3600"/>
              <a:buNone/>
              <a:defRPr sz="3600"/>
            </a:lvl8pPr>
            <a:lvl9pPr lvl="8">
              <a:lnSpc>
                <a:spcPct val="100000"/>
              </a:lnSpc>
              <a:spcBef>
                <a:spcPts val="0"/>
              </a:spcBef>
              <a:spcAft>
                <a:spcPts val="0"/>
              </a:spcAft>
              <a:buSzPts val="3600"/>
              <a:buNone/>
              <a:defRPr sz="3600"/>
            </a:lvl9pPr>
          </a:lstStyle>
          <a:p/>
        </p:txBody>
      </p:sp>
      <p:pic>
        <p:nvPicPr>
          <p:cNvPr id="24" name="Google Shape;24;p3"/>
          <p:cNvPicPr preferRelativeResize="0"/>
          <p:nvPr/>
        </p:nvPicPr>
        <p:blipFill>
          <a:blip r:embed="rId2">
            <a:alphaModFix/>
          </a:blip>
          <a:stretch>
            <a:fillRect/>
          </a:stretch>
        </p:blipFill>
        <p:spPr>
          <a:xfrm>
            <a:off x="571489" y="644392"/>
            <a:ext cx="3228616" cy="787200"/>
          </a:xfrm>
          <a:prstGeom prst="rect">
            <a:avLst/>
          </a:prstGeom>
          <a:noFill/>
          <a:ln>
            <a:noFill/>
          </a:ln>
        </p:spPr>
      </p:pic>
      <p:cxnSp>
        <p:nvCxnSpPr>
          <p:cNvPr id="25" name="Google Shape;25;p3"/>
          <p:cNvCxnSpPr/>
          <p:nvPr/>
        </p:nvCxnSpPr>
        <p:spPr>
          <a:xfrm>
            <a:off x="8418275" y="0"/>
            <a:ext cx="0" cy="10287300"/>
          </a:xfrm>
          <a:prstGeom prst="straightConnector1">
            <a:avLst/>
          </a:prstGeom>
          <a:noFill/>
          <a:ln cap="flat" cmpd="sng" w="9525">
            <a:solidFill>
              <a:srgbClr val="CFD4DC"/>
            </a:solidFill>
            <a:prstDash val="solid"/>
            <a:round/>
            <a:headEnd len="med" w="med" type="none"/>
            <a:tailEnd len="med" w="med" type="none"/>
          </a:ln>
        </p:spPr>
      </p:cxnSp>
      <p:cxnSp>
        <p:nvCxnSpPr>
          <p:cNvPr id="26" name="Google Shape;26;p3"/>
          <p:cNvCxnSpPr/>
          <p:nvPr/>
        </p:nvCxnSpPr>
        <p:spPr>
          <a:xfrm>
            <a:off x="17933625" y="0"/>
            <a:ext cx="0" cy="10287300"/>
          </a:xfrm>
          <a:prstGeom prst="straightConnector1">
            <a:avLst/>
          </a:prstGeom>
          <a:noFill/>
          <a:ln cap="flat" cmpd="sng" w="9525">
            <a:solidFill>
              <a:srgbClr val="CFD4DC"/>
            </a:solidFill>
            <a:prstDash val="solid"/>
            <a:round/>
            <a:headEnd len="med" w="med" type="none"/>
            <a:tailEnd len="med" w="med" type="none"/>
          </a:ln>
        </p:spPr>
      </p:cxnSp>
      <p:cxnSp>
        <p:nvCxnSpPr>
          <p:cNvPr id="27" name="Google Shape;27;p3"/>
          <p:cNvCxnSpPr/>
          <p:nvPr/>
        </p:nvCxnSpPr>
        <p:spPr>
          <a:xfrm rot="10800000">
            <a:off x="8406725" y="9905700"/>
            <a:ext cx="9881400" cy="0"/>
          </a:xfrm>
          <a:prstGeom prst="straightConnector1">
            <a:avLst/>
          </a:prstGeom>
          <a:noFill/>
          <a:ln cap="flat" cmpd="sng" w="9525">
            <a:solidFill>
              <a:srgbClr val="CFD4DC"/>
            </a:solidFill>
            <a:prstDash val="solid"/>
            <a:round/>
            <a:headEnd len="med" w="med" type="none"/>
            <a:tailEnd len="med" w="med" type="none"/>
          </a:ln>
        </p:spPr>
      </p:cxnSp>
      <p:sp>
        <p:nvSpPr>
          <p:cNvPr id="28" name="Google Shape;28;p3"/>
          <p:cNvSpPr/>
          <p:nvPr>
            <p:ph idx="2" type="pic"/>
          </p:nvPr>
        </p:nvSpPr>
        <p:spPr>
          <a:xfrm>
            <a:off x="8408325" y="380850"/>
            <a:ext cx="9525600" cy="9525600"/>
          </a:xfrm>
          <a:prstGeom prst="ellipse">
            <a:avLst/>
          </a:prstGeom>
          <a:noFill/>
          <a:ln>
            <a:noFill/>
          </a:ln>
        </p:spPr>
      </p:sp>
      <p:cxnSp>
        <p:nvCxnSpPr>
          <p:cNvPr id="29" name="Google Shape;29;p3"/>
          <p:cNvCxnSpPr/>
          <p:nvPr/>
        </p:nvCxnSpPr>
        <p:spPr>
          <a:xfrm rot="10800000">
            <a:off x="8406725" y="380400"/>
            <a:ext cx="9881400" cy="0"/>
          </a:xfrm>
          <a:prstGeom prst="straightConnector1">
            <a:avLst/>
          </a:prstGeom>
          <a:noFill/>
          <a:ln cap="flat" cmpd="sng" w="9525">
            <a:solidFill>
              <a:srgbClr val="CFD4DC"/>
            </a:solidFill>
            <a:prstDash val="solid"/>
            <a:round/>
            <a:headEnd len="med" w="med" type="none"/>
            <a:tailEnd len="med" w="med" type="none"/>
          </a:ln>
        </p:spPr>
      </p:cxnSp>
    </p:spTree>
  </p:cSld>
  <p:clrMapOvr>
    <a:masterClrMapping/>
  </p:clrMapOvr>
  <p:extLst>
    <p:ext uri="{DCECCB84-F9BA-43D5-87BE-67443E8EF086}">
      <p15:sldGuideLst>
        <p15:guide id="1" orient="horz" pos="3240">
          <p15:clr>
            <a:srgbClr val="E46962"/>
          </p15:clr>
        </p15:guide>
        <p15:guide id="2" pos="5760">
          <p15:clr>
            <a:srgbClr val="E46962"/>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 - 1/5 Image">
  <p:cSld name="TITLE_AND_BODY_1_2">
    <p:spTree>
      <p:nvGrpSpPr>
        <p:cNvPr id="114" name="Shape 114"/>
        <p:cNvGrpSpPr/>
        <p:nvPr/>
      </p:nvGrpSpPr>
      <p:grpSpPr>
        <a:xfrm>
          <a:off x="0" y="0"/>
          <a:ext cx="0" cy="0"/>
          <a:chOff x="0" y="0"/>
          <a:chExt cx="0" cy="0"/>
        </a:xfrm>
      </p:grpSpPr>
      <p:sp>
        <p:nvSpPr>
          <p:cNvPr id="115" name="Google Shape;115;p21"/>
          <p:cNvSpPr/>
          <p:nvPr>
            <p:ph idx="2" type="pic"/>
          </p:nvPr>
        </p:nvSpPr>
        <p:spPr>
          <a:xfrm>
            <a:off x="16764000" y="0"/>
            <a:ext cx="6333900" cy="10287000"/>
          </a:xfrm>
          <a:prstGeom prst="rect">
            <a:avLst/>
          </a:prstGeom>
          <a:noFill/>
          <a:ln>
            <a:noFill/>
          </a:ln>
        </p:spPr>
      </p:sp>
      <p:sp>
        <p:nvSpPr>
          <p:cNvPr id="116" name="Google Shape;116;p21"/>
          <p:cNvSpPr txBox="1"/>
          <p:nvPr>
            <p:ph type="title"/>
          </p:nvPr>
        </p:nvSpPr>
        <p:spPr>
          <a:xfrm>
            <a:off x="580650" y="1336550"/>
            <a:ext cx="10468500" cy="1216200"/>
          </a:xfrm>
          <a:prstGeom prst="rect">
            <a:avLst/>
          </a:prstGeom>
        </p:spPr>
        <p:txBody>
          <a:bodyPr anchorCtr="0" anchor="t" bIns="237725" lIns="237725" spcFirstLastPara="1" rIns="237725" wrap="square" tIns="0">
            <a:spAutoFit/>
          </a:bodyPr>
          <a:lstStyle>
            <a:lvl1pPr lvl="0">
              <a:spcBef>
                <a:spcPts val="0"/>
              </a:spcBef>
              <a:spcAft>
                <a:spcPts val="0"/>
              </a:spcAft>
              <a:buClr>
                <a:schemeClr val="dk1"/>
              </a:buClr>
              <a:buSzPts val="5200"/>
              <a:buFont typeface="Plus Jakarta Sans SemiBold"/>
              <a:buNone/>
              <a:defRPr sz="5200">
                <a:solidFill>
                  <a:schemeClr val="dk1"/>
                </a:solidFill>
                <a:latin typeface="Plus Jakarta Sans SemiBold"/>
                <a:ea typeface="Plus Jakarta Sans SemiBold"/>
                <a:cs typeface="Plus Jakarta Sans SemiBold"/>
                <a:sym typeface="Plus Jakarta Sans SemiBold"/>
              </a:defRPr>
            </a:lvl1pPr>
            <a:lvl2pPr lvl="1">
              <a:spcBef>
                <a:spcPts val="0"/>
              </a:spcBef>
              <a:spcAft>
                <a:spcPts val="0"/>
              </a:spcAft>
              <a:buClr>
                <a:schemeClr val="dk1"/>
              </a:buClr>
              <a:buSzPts val="5600"/>
              <a:buNone/>
              <a:defRPr sz="5600">
                <a:solidFill>
                  <a:schemeClr val="dk1"/>
                </a:solidFill>
              </a:defRPr>
            </a:lvl2pPr>
            <a:lvl3pPr lvl="2">
              <a:spcBef>
                <a:spcPts val="0"/>
              </a:spcBef>
              <a:spcAft>
                <a:spcPts val="0"/>
              </a:spcAft>
              <a:buClr>
                <a:schemeClr val="dk1"/>
              </a:buClr>
              <a:buSzPts val="5600"/>
              <a:buNone/>
              <a:defRPr sz="5600">
                <a:solidFill>
                  <a:schemeClr val="dk1"/>
                </a:solidFill>
              </a:defRPr>
            </a:lvl3pPr>
            <a:lvl4pPr lvl="3">
              <a:spcBef>
                <a:spcPts val="0"/>
              </a:spcBef>
              <a:spcAft>
                <a:spcPts val="0"/>
              </a:spcAft>
              <a:buClr>
                <a:schemeClr val="dk1"/>
              </a:buClr>
              <a:buSzPts val="5600"/>
              <a:buNone/>
              <a:defRPr sz="5600">
                <a:solidFill>
                  <a:schemeClr val="dk1"/>
                </a:solidFill>
              </a:defRPr>
            </a:lvl4pPr>
            <a:lvl5pPr lvl="4">
              <a:spcBef>
                <a:spcPts val="0"/>
              </a:spcBef>
              <a:spcAft>
                <a:spcPts val="0"/>
              </a:spcAft>
              <a:buClr>
                <a:schemeClr val="dk1"/>
              </a:buClr>
              <a:buSzPts val="5600"/>
              <a:buNone/>
              <a:defRPr sz="5600">
                <a:solidFill>
                  <a:schemeClr val="dk1"/>
                </a:solidFill>
              </a:defRPr>
            </a:lvl5pPr>
            <a:lvl6pPr lvl="5">
              <a:spcBef>
                <a:spcPts val="0"/>
              </a:spcBef>
              <a:spcAft>
                <a:spcPts val="0"/>
              </a:spcAft>
              <a:buClr>
                <a:schemeClr val="dk1"/>
              </a:buClr>
              <a:buSzPts val="5600"/>
              <a:buNone/>
              <a:defRPr sz="5600">
                <a:solidFill>
                  <a:schemeClr val="dk1"/>
                </a:solidFill>
              </a:defRPr>
            </a:lvl6pPr>
            <a:lvl7pPr lvl="6">
              <a:spcBef>
                <a:spcPts val="0"/>
              </a:spcBef>
              <a:spcAft>
                <a:spcPts val="0"/>
              </a:spcAft>
              <a:buClr>
                <a:schemeClr val="dk1"/>
              </a:buClr>
              <a:buSzPts val="5600"/>
              <a:buNone/>
              <a:defRPr sz="5600">
                <a:solidFill>
                  <a:schemeClr val="dk1"/>
                </a:solidFill>
              </a:defRPr>
            </a:lvl7pPr>
            <a:lvl8pPr lvl="7">
              <a:spcBef>
                <a:spcPts val="0"/>
              </a:spcBef>
              <a:spcAft>
                <a:spcPts val="0"/>
              </a:spcAft>
              <a:buClr>
                <a:schemeClr val="dk1"/>
              </a:buClr>
              <a:buSzPts val="5600"/>
              <a:buNone/>
              <a:defRPr sz="5600">
                <a:solidFill>
                  <a:schemeClr val="dk1"/>
                </a:solidFill>
              </a:defRPr>
            </a:lvl8pPr>
            <a:lvl9pPr lvl="8">
              <a:spcBef>
                <a:spcPts val="0"/>
              </a:spcBef>
              <a:spcAft>
                <a:spcPts val="0"/>
              </a:spcAft>
              <a:buClr>
                <a:schemeClr val="dk1"/>
              </a:buClr>
              <a:buSzPts val="5600"/>
              <a:buNone/>
              <a:defRPr sz="5600">
                <a:solidFill>
                  <a:schemeClr val="dk1"/>
                </a:solidFill>
              </a:defRPr>
            </a:lvl9pPr>
          </a:lstStyle>
          <a:p/>
        </p:txBody>
      </p:sp>
      <p:sp>
        <p:nvSpPr>
          <p:cNvPr id="117" name="Google Shape;117;p21"/>
          <p:cNvSpPr txBox="1"/>
          <p:nvPr>
            <p:ph idx="1" type="body"/>
          </p:nvPr>
        </p:nvSpPr>
        <p:spPr>
          <a:xfrm>
            <a:off x="580550" y="2286000"/>
            <a:ext cx="10468500" cy="6656400"/>
          </a:xfrm>
          <a:prstGeom prst="rect">
            <a:avLst/>
          </a:prstGeom>
        </p:spPr>
        <p:txBody>
          <a:bodyPr anchorCtr="0" anchor="t" bIns="237725" lIns="237725" spcFirstLastPara="1" rIns="237725" wrap="square" tIns="237725">
            <a:spAutoFit/>
          </a:bodyPr>
          <a:lstStyle>
            <a:lvl1pPr indent="-381000" lvl="0" marL="457200">
              <a:lnSpc>
                <a:spcPct val="130000"/>
              </a:lnSpc>
              <a:spcBef>
                <a:spcPts val="0"/>
              </a:spcBef>
              <a:spcAft>
                <a:spcPts val="0"/>
              </a:spcAft>
              <a:buSzPts val="2400"/>
              <a:buChar char="●"/>
              <a:defRPr sz="2400"/>
            </a:lvl1pPr>
            <a:lvl2pPr indent="-381000" lvl="1" marL="914400">
              <a:lnSpc>
                <a:spcPct val="130000"/>
              </a:lnSpc>
              <a:spcBef>
                <a:spcPts val="1600"/>
              </a:spcBef>
              <a:spcAft>
                <a:spcPts val="0"/>
              </a:spcAft>
              <a:buClr>
                <a:schemeClr val="dk1"/>
              </a:buClr>
              <a:buSzPts val="2400"/>
              <a:buChar char="○"/>
              <a:defRPr sz="2400">
                <a:solidFill>
                  <a:schemeClr val="dk1"/>
                </a:solidFill>
              </a:defRPr>
            </a:lvl2pPr>
            <a:lvl3pPr indent="-381000" lvl="2" marL="1371600">
              <a:lnSpc>
                <a:spcPct val="130000"/>
              </a:lnSpc>
              <a:spcBef>
                <a:spcPts val="1600"/>
              </a:spcBef>
              <a:spcAft>
                <a:spcPts val="0"/>
              </a:spcAft>
              <a:buClr>
                <a:schemeClr val="dk1"/>
              </a:buClr>
              <a:buSzPts val="2400"/>
              <a:buChar char="■"/>
              <a:defRPr sz="2400">
                <a:solidFill>
                  <a:schemeClr val="dk1"/>
                </a:solidFill>
              </a:defRPr>
            </a:lvl3pPr>
            <a:lvl4pPr indent="-381000" lvl="3" marL="1828800">
              <a:lnSpc>
                <a:spcPct val="130000"/>
              </a:lnSpc>
              <a:spcBef>
                <a:spcPts val="1600"/>
              </a:spcBef>
              <a:spcAft>
                <a:spcPts val="0"/>
              </a:spcAft>
              <a:buClr>
                <a:schemeClr val="dk1"/>
              </a:buClr>
              <a:buSzPts val="2400"/>
              <a:buChar char="●"/>
              <a:defRPr sz="2400">
                <a:solidFill>
                  <a:schemeClr val="dk1"/>
                </a:solidFill>
              </a:defRPr>
            </a:lvl4pPr>
            <a:lvl5pPr indent="-381000" lvl="4" marL="2286000">
              <a:lnSpc>
                <a:spcPct val="130000"/>
              </a:lnSpc>
              <a:spcBef>
                <a:spcPts val="1600"/>
              </a:spcBef>
              <a:spcAft>
                <a:spcPts val="0"/>
              </a:spcAft>
              <a:buClr>
                <a:schemeClr val="dk1"/>
              </a:buClr>
              <a:buSzPts val="2400"/>
              <a:buChar char="○"/>
              <a:defRPr sz="2400">
                <a:solidFill>
                  <a:schemeClr val="dk1"/>
                </a:solidFill>
              </a:defRPr>
            </a:lvl5pPr>
            <a:lvl6pPr indent="-381000" lvl="5" marL="2743200">
              <a:lnSpc>
                <a:spcPct val="130000"/>
              </a:lnSpc>
              <a:spcBef>
                <a:spcPts val="1600"/>
              </a:spcBef>
              <a:spcAft>
                <a:spcPts val="0"/>
              </a:spcAft>
              <a:buClr>
                <a:schemeClr val="dk1"/>
              </a:buClr>
              <a:buSzPts val="2400"/>
              <a:buChar char="■"/>
              <a:defRPr sz="2400">
                <a:solidFill>
                  <a:schemeClr val="dk1"/>
                </a:solidFill>
              </a:defRPr>
            </a:lvl6pPr>
            <a:lvl7pPr indent="-381000" lvl="6" marL="3200400">
              <a:lnSpc>
                <a:spcPct val="130000"/>
              </a:lnSpc>
              <a:spcBef>
                <a:spcPts val="1600"/>
              </a:spcBef>
              <a:spcAft>
                <a:spcPts val="0"/>
              </a:spcAft>
              <a:buClr>
                <a:schemeClr val="dk1"/>
              </a:buClr>
              <a:buSzPts val="2400"/>
              <a:buChar char="●"/>
              <a:defRPr sz="2400">
                <a:solidFill>
                  <a:schemeClr val="dk1"/>
                </a:solidFill>
              </a:defRPr>
            </a:lvl7pPr>
            <a:lvl8pPr indent="-381000" lvl="7" marL="3657600">
              <a:lnSpc>
                <a:spcPct val="130000"/>
              </a:lnSpc>
              <a:spcBef>
                <a:spcPts val="1600"/>
              </a:spcBef>
              <a:spcAft>
                <a:spcPts val="0"/>
              </a:spcAft>
              <a:buClr>
                <a:schemeClr val="dk1"/>
              </a:buClr>
              <a:buSzPts val="2400"/>
              <a:buChar char="○"/>
              <a:defRPr sz="2400">
                <a:solidFill>
                  <a:schemeClr val="dk1"/>
                </a:solidFill>
              </a:defRPr>
            </a:lvl8pPr>
            <a:lvl9pPr indent="-381000" lvl="8" marL="4114800">
              <a:lnSpc>
                <a:spcPct val="130000"/>
              </a:lnSpc>
              <a:spcBef>
                <a:spcPts val="1600"/>
              </a:spcBef>
              <a:spcAft>
                <a:spcPts val="1600"/>
              </a:spcAft>
              <a:buClr>
                <a:schemeClr val="dk1"/>
              </a:buClr>
              <a:buSzPts val="2400"/>
              <a:buChar char="■"/>
              <a:defRPr sz="2400">
                <a:solidFill>
                  <a:schemeClr val="dk1"/>
                </a:solidFill>
              </a:defRPr>
            </a:lvl9pPr>
          </a:lstStyle>
          <a:p/>
        </p:txBody>
      </p:sp>
      <p:sp>
        <p:nvSpPr>
          <p:cNvPr id="118" name="Google Shape;118;p21"/>
          <p:cNvSpPr txBox="1"/>
          <p:nvPr>
            <p:ph idx="3" type="subTitle"/>
          </p:nvPr>
        </p:nvSpPr>
        <p:spPr>
          <a:xfrm>
            <a:off x="580658" y="380400"/>
            <a:ext cx="10468500" cy="914400"/>
          </a:xfrm>
          <a:prstGeom prst="rect">
            <a:avLst/>
          </a:prstGeom>
        </p:spPr>
        <p:txBody>
          <a:bodyPr anchorCtr="0" anchor="t" bIns="0" lIns="237725" spcFirstLastPara="1" rIns="237725" wrap="square" tIns="237725">
            <a:noAutofit/>
          </a:bodyPr>
          <a:lstStyle>
            <a:lvl1pPr lvl="0">
              <a:spcBef>
                <a:spcPts val="0"/>
              </a:spcBef>
              <a:spcAft>
                <a:spcPts val="0"/>
              </a:spcAft>
              <a:buClr>
                <a:schemeClr val="dk1"/>
              </a:buClr>
              <a:buSzPts val="2000"/>
              <a:buNone/>
              <a:defRPr>
                <a:solidFill>
                  <a:schemeClr val="dk1"/>
                </a:solidFill>
              </a:defRPr>
            </a:lvl1pPr>
            <a:lvl2pPr lvl="1">
              <a:spcBef>
                <a:spcPts val="0"/>
              </a:spcBef>
              <a:spcAft>
                <a:spcPts val="0"/>
              </a:spcAft>
              <a:buClr>
                <a:schemeClr val="accent3"/>
              </a:buClr>
              <a:buSzPts val="2000"/>
              <a:buFont typeface="Inter"/>
              <a:buNone/>
              <a:defRPr sz="2000">
                <a:solidFill>
                  <a:schemeClr val="accent3"/>
                </a:solidFill>
                <a:latin typeface="Inter"/>
                <a:ea typeface="Inter"/>
                <a:cs typeface="Inter"/>
                <a:sym typeface="Inter"/>
              </a:defRPr>
            </a:lvl2pPr>
            <a:lvl3pPr lvl="2">
              <a:spcBef>
                <a:spcPts val="0"/>
              </a:spcBef>
              <a:spcAft>
                <a:spcPts val="0"/>
              </a:spcAft>
              <a:buClr>
                <a:schemeClr val="accent3"/>
              </a:buClr>
              <a:buSzPts val="2000"/>
              <a:buFont typeface="Inter"/>
              <a:buNone/>
              <a:defRPr sz="2000">
                <a:solidFill>
                  <a:schemeClr val="accent3"/>
                </a:solidFill>
                <a:latin typeface="Inter"/>
                <a:ea typeface="Inter"/>
                <a:cs typeface="Inter"/>
                <a:sym typeface="Inter"/>
              </a:defRPr>
            </a:lvl3pPr>
            <a:lvl4pPr lvl="3">
              <a:spcBef>
                <a:spcPts val="0"/>
              </a:spcBef>
              <a:spcAft>
                <a:spcPts val="0"/>
              </a:spcAft>
              <a:buClr>
                <a:schemeClr val="accent3"/>
              </a:buClr>
              <a:buSzPts val="2000"/>
              <a:buFont typeface="Inter"/>
              <a:buNone/>
              <a:defRPr sz="2000">
                <a:solidFill>
                  <a:schemeClr val="accent3"/>
                </a:solidFill>
                <a:latin typeface="Inter"/>
                <a:ea typeface="Inter"/>
                <a:cs typeface="Inter"/>
                <a:sym typeface="Inter"/>
              </a:defRPr>
            </a:lvl4pPr>
            <a:lvl5pPr lvl="4">
              <a:spcBef>
                <a:spcPts val="0"/>
              </a:spcBef>
              <a:spcAft>
                <a:spcPts val="0"/>
              </a:spcAft>
              <a:buClr>
                <a:schemeClr val="accent3"/>
              </a:buClr>
              <a:buSzPts val="2000"/>
              <a:buFont typeface="Inter"/>
              <a:buNone/>
              <a:defRPr sz="2000">
                <a:solidFill>
                  <a:schemeClr val="accent3"/>
                </a:solidFill>
                <a:latin typeface="Inter"/>
                <a:ea typeface="Inter"/>
                <a:cs typeface="Inter"/>
                <a:sym typeface="Inter"/>
              </a:defRPr>
            </a:lvl5pPr>
            <a:lvl6pPr lvl="5">
              <a:spcBef>
                <a:spcPts val="0"/>
              </a:spcBef>
              <a:spcAft>
                <a:spcPts val="0"/>
              </a:spcAft>
              <a:buClr>
                <a:schemeClr val="accent3"/>
              </a:buClr>
              <a:buSzPts val="2000"/>
              <a:buFont typeface="Inter"/>
              <a:buNone/>
              <a:defRPr sz="2000">
                <a:solidFill>
                  <a:schemeClr val="accent3"/>
                </a:solidFill>
                <a:latin typeface="Inter"/>
                <a:ea typeface="Inter"/>
                <a:cs typeface="Inter"/>
                <a:sym typeface="Inter"/>
              </a:defRPr>
            </a:lvl6pPr>
            <a:lvl7pPr lvl="6">
              <a:spcBef>
                <a:spcPts val="0"/>
              </a:spcBef>
              <a:spcAft>
                <a:spcPts val="0"/>
              </a:spcAft>
              <a:buClr>
                <a:schemeClr val="accent3"/>
              </a:buClr>
              <a:buSzPts val="2000"/>
              <a:buFont typeface="Inter"/>
              <a:buNone/>
              <a:defRPr sz="2000">
                <a:solidFill>
                  <a:schemeClr val="accent3"/>
                </a:solidFill>
                <a:latin typeface="Inter"/>
                <a:ea typeface="Inter"/>
                <a:cs typeface="Inter"/>
                <a:sym typeface="Inter"/>
              </a:defRPr>
            </a:lvl7pPr>
            <a:lvl8pPr lvl="7">
              <a:spcBef>
                <a:spcPts val="0"/>
              </a:spcBef>
              <a:spcAft>
                <a:spcPts val="0"/>
              </a:spcAft>
              <a:buClr>
                <a:schemeClr val="accent3"/>
              </a:buClr>
              <a:buSzPts val="2000"/>
              <a:buFont typeface="Inter"/>
              <a:buNone/>
              <a:defRPr sz="2000">
                <a:solidFill>
                  <a:schemeClr val="accent3"/>
                </a:solidFill>
                <a:latin typeface="Inter"/>
                <a:ea typeface="Inter"/>
                <a:cs typeface="Inter"/>
                <a:sym typeface="Inter"/>
              </a:defRPr>
            </a:lvl8pPr>
            <a:lvl9pPr lvl="8">
              <a:spcBef>
                <a:spcPts val="0"/>
              </a:spcBef>
              <a:spcAft>
                <a:spcPts val="0"/>
              </a:spcAft>
              <a:buClr>
                <a:schemeClr val="accent3"/>
              </a:buClr>
              <a:buSzPts val="2000"/>
              <a:buFont typeface="Inter"/>
              <a:buNone/>
              <a:defRPr sz="2000">
                <a:solidFill>
                  <a:schemeClr val="accent3"/>
                </a:solidFill>
                <a:latin typeface="Inter"/>
                <a:ea typeface="Inter"/>
                <a:cs typeface="Inter"/>
                <a:sym typeface="Inte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 - 50/50 Image">
  <p:cSld name="TITLE_AND_BODY_1_1">
    <p:spTree>
      <p:nvGrpSpPr>
        <p:cNvPr id="119" name="Shape 119"/>
        <p:cNvGrpSpPr/>
        <p:nvPr/>
      </p:nvGrpSpPr>
      <p:grpSpPr>
        <a:xfrm>
          <a:off x="0" y="0"/>
          <a:ext cx="0" cy="0"/>
          <a:chOff x="0" y="0"/>
          <a:chExt cx="0" cy="0"/>
        </a:xfrm>
      </p:grpSpPr>
      <p:sp>
        <p:nvSpPr>
          <p:cNvPr id="120" name="Google Shape;120;p22"/>
          <p:cNvSpPr/>
          <p:nvPr>
            <p:ph idx="2" type="pic"/>
          </p:nvPr>
        </p:nvSpPr>
        <p:spPr>
          <a:xfrm>
            <a:off x="9144000" y="0"/>
            <a:ext cx="9191400" cy="10287000"/>
          </a:xfrm>
          <a:prstGeom prst="rect">
            <a:avLst/>
          </a:prstGeom>
          <a:noFill/>
          <a:ln>
            <a:noFill/>
          </a:ln>
        </p:spPr>
      </p:sp>
      <p:sp>
        <p:nvSpPr>
          <p:cNvPr id="121" name="Google Shape;121;p22"/>
          <p:cNvSpPr txBox="1"/>
          <p:nvPr>
            <p:ph type="title"/>
          </p:nvPr>
        </p:nvSpPr>
        <p:spPr>
          <a:xfrm>
            <a:off x="578150" y="1336550"/>
            <a:ext cx="7613100" cy="1148700"/>
          </a:xfrm>
          <a:prstGeom prst="rect">
            <a:avLst/>
          </a:prstGeom>
        </p:spPr>
        <p:txBody>
          <a:bodyPr anchorCtr="0" anchor="t" bIns="237725" lIns="237725" spcFirstLastPara="1" rIns="237725" wrap="square" tIns="0">
            <a:spAutoFit/>
          </a:bodyPr>
          <a:lstStyle>
            <a:lvl1pPr lvl="0">
              <a:spcBef>
                <a:spcPts val="0"/>
              </a:spcBef>
              <a:spcAft>
                <a:spcPts val="0"/>
              </a:spcAft>
              <a:buClr>
                <a:schemeClr val="dk1"/>
              </a:buClr>
              <a:buSzPts val="5200"/>
              <a:buFont typeface="Plus Jakarta Sans SemiBold"/>
              <a:buNone/>
              <a:defRPr sz="5200">
                <a:solidFill>
                  <a:schemeClr val="dk1"/>
                </a:solidFill>
                <a:latin typeface="Plus Jakarta Sans SemiBold"/>
                <a:ea typeface="Plus Jakarta Sans SemiBold"/>
                <a:cs typeface="Plus Jakarta Sans SemiBold"/>
                <a:sym typeface="Plus Jakarta Sans SemiBold"/>
              </a:defRPr>
            </a:lvl1pPr>
            <a:lvl2pPr lvl="1">
              <a:spcBef>
                <a:spcPts val="0"/>
              </a:spcBef>
              <a:spcAft>
                <a:spcPts val="0"/>
              </a:spcAft>
              <a:buClr>
                <a:schemeClr val="dk1"/>
              </a:buClr>
              <a:buSzPts val="5600"/>
              <a:buNone/>
              <a:defRPr sz="5600">
                <a:solidFill>
                  <a:schemeClr val="dk1"/>
                </a:solidFill>
              </a:defRPr>
            </a:lvl2pPr>
            <a:lvl3pPr lvl="2">
              <a:spcBef>
                <a:spcPts val="0"/>
              </a:spcBef>
              <a:spcAft>
                <a:spcPts val="0"/>
              </a:spcAft>
              <a:buClr>
                <a:schemeClr val="dk1"/>
              </a:buClr>
              <a:buSzPts val="5600"/>
              <a:buNone/>
              <a:defRPr sz="5600">
                <a:solidFill>
                  <a:schemeClr val="dk1"/>
                </a:solidFill>
              </a:defRPr>
            </a:lvl3pPr>
            <a:lvl4pPr lvl="3">
              <a:spcBef>
                <a:spcPts val="0"/>
              </a:spcBef>
              <a:spcAft>
                <a:spcPts val="0"/>
              </a:spcAft>
              <a:buClr>
                <a:schemeClr val="dk1"/>
              </a:buClr>
              <a:buSzPts val="5600"/>
              <a:buNone/>
              <a:defRPr sz="5600">
                <a:solidFill>
                  <a:schemeClr val="dk1"/>
                </a:solidFill>
              </a:defRPr>
            </a:lvl4pPr>
            <a:lvl5pPr lvl="4">
              <a:spcBef>
                <a:spcPts val="0"/>
              </a:spcBef>
              <a:spcAft>
                <a:spcPts val="0"/>
              </a:spcAft>
              <a:buClr>
                <a:schemeClr val="dk1"/>
              </a:buClr>
              <a:buSzPts val="5600"/>
              <a:buNone/>
              <a:defRPr sz="5600">
                <a:solidFill>
                  <a:schemeClr val="dk1"/>
                </a:solidFill>
              </a:defRPr>
            </a:lvl5pPr>
            <a:lvl6pPr lvl="5">
              <a:spcBef>
                <a:spcPts val="0"/>
              </a:spcBef>
              <a:spcAft>
                <a:spcPts val="0"/>
              </a:spcAft>
              <a:buClr>
                <a:schemeClr val="dk1"/>
              </a:buClr>
              <a:buSzPts val="5600"/>
              <a:buNone/>
              <a:defRPr sz="5600">
                <a:solidFill>
                  <a:schemeClr val="dk1"/>
                </a:solidFill>
              </a:defRPr>
            </a:lvl6pPr>
            <a:lvl7pPr lvl="6">
              <a:spcBef>
                <a:spcPts val="0"/>
              </a:spcBef>
              <a:spcAft>
                <a:spcPts val="0"/>
              </a:spcAft>
              <a:buClr>
                <a:schemeClr val="dk1"/>
              </a:buClr>
              <a:buSzPts val="5600"/>
              <a:buNone/>
              <a:defRPr sz="5600">
                <a:solidFill>
                  <a:schemeClr val="dk1"/>
                </a:solidFill>
              </a:defRPr>
            </a:lvl7pPr>
            <a:lvl8pPr lvl="7">
              <a:spcBef>
                <a:spcPts val="0"/>
              </a:spcBef>
              <a:spcAft>
                <a:spcPts val="0"/>
              </a:spcAft>
              <a:buClr>
                <a:schemeClr val="dk1"/>
              </a:buClr>
              <a:buSzPts val="5600"/>
              <a:buNone/>
              <a:defRPr sz="5600">
                <a:solidFill>
                  <a:schemeClr val="dk1"/>
                </a:solidFill>
              </a:defRPr>
            </a:lvl8pPr>
            <a:lvl9pPr lvl="8">
              <a:spcBef>
                <a:spcPts val="0"/>
              </a:spcBef>
              <a:spcAft>
                <a:spcPts val="0"/>
              </a:spcAft>
              <a:buClr>
                <a:schemeClr val="dk1"/>
              </a:buClr>
              <a:buSzPts val="5600"/>
              <a:buNone/>
              <a:defRPr sz="5600">
                <a:solidFill>
                  <a:schemeClr val="dk1"/>
                </a:solidFill>
              </a:defRPr>
            </a:lvl9pPr>
          </a:lstStyle>
          <a:p/>
        </p:txBody>
      </p:sp>
      <p:sp>
        <p:nvSpPr>
          <p:cNvPr id="122" name="Google Shape;122;p22"/>
          <p:cNvSpPr txBox="1"/>
          <p:nvPr>
            <p:ph idx="1" type="body"/>
          </p:nvPr>
        </p:nvSpPr>
        <p:spPr>
          <a:xfrm>
            <a:off x="578081" y="2286000"/>
            <a:ext cx="7613100" cy="6656400"/>
          </a:xfrm>
          <a:prstGeom prst="rect">
            <a:avLst/>
          </a:prstGeom>
        </p:spPr>
        <p:txBody>
          <a:bodyPr anchorCtr="0" anchor="t" bIns="237725" lIns="237725" spcFirstLastPara="1" rIns="237725" wrap="square" tIns="237725">
            <a:spAutoFit/>
          </a:bodyPr>
          <a:lstStyle>
            <a:lvl1pPr indent="-381000" lvl="0" marL="457200">
              <a:lnSpc>
                <a:spcPct val="130000"/>
              </a:lnSpc>
              <a:spcBef>
                <a:spcPts val="0"/>
              </a:spcBef>
              <a:spcAft>
                <a:spcPts val="0"/>
              </a:spcAft>
              <a:buSzPts val="2400"/>
              <a:buChar char="●"/>
              <a:defRPr sz="2400"/>
            </a:lvl1pPr>
            <a:lvl2pPr indent="-381000" lvl="1" marL="914400">
              <a:lnSpc>
                <a:spcPct val="130000"/>
              </a:lnSpc>
              <a:spcBef>
                <a:spcPts val="1600"/>
              </a:spcBef>
              <a:spcAft>
                <a:spcPts val="0"/>
              </a:spcAft>
              <a:buClr>
                <a:schemeClr val="dk1"/>
              </a:buClr>
              <a:buSzPts val="2400"/>
              <a:buChar char="○"/>
              <a:defRPr sz="2400">
                <a:solidFill>
                  <a:schemeClr val="dk1"/>
                </a:solidFill>
              </a:defRPr>
            </a:lvl2pPr>
            <a:lvl3pPr indent="-381000" lvl="2" marL="1371600">
              <a:lnSpc>
                <a:spcPct val="130000"/>
              </a:lnSpc>
              <a:spcBef>
                <a:spcPts val="1600"/>
              </a:spcBef>
              <a:spcAft>
                <a:spcPts val="0"/>
              </a:spcAft>
              <a:buClr>
                <a:schemeClr val="dk1"/>
              </a:buClr>
              <a:buSzPts val="2400"/>
              <a:buChar char="■"/>
              <a:defRPr sz="2400">
                <a:solidFill>
                  <a:schemeClr val="dk1"/>
                </a:solidFill>
              </a:defRPr>
            </a:lvl3pPr>
            <a:lvl4pPr indent="-381000" lvl="3" marL="1828800">
              <a:lnSpc>
                <a:spcPct val="130000"/>
              </a:lnSpc>
              <a:spcBef>
                <a:spcPts val="1600"/>
              </a:spcBef>
              <a:spcAft>
                <a:spcPts val="0"/>
              </a:spcAft>
              <a:buClr>
                <a:schemeClr val="dk1"/>
              </a:buClr>
              <a:buSzPts val="2400"/>
              <a:buChar char="●"/>
              <a:defRPr sz="2400">
                <a:solidFill>
                  <a:schemeClr val="dk1"/>
                </a:solidFill>
              </a:defRPr>
            </a:lvl4pPr>
            <a:lvl5pPr indent="-381000" lvl="4" marL="2286000">
              <a:lnSpc>
                <a:spcPct val="130000"/>
              </a:lnSpc>
              <a:spcBef>
                <a:spcPts val="1600"/>
              </a:spcBef>
              <a:spcAft>
                <a:spcPts val="0"/>
              </a:spcAft>
              <a:buClr>
                <a:schemeClr val="dk1"/>
              </a:buClr>
              <a:buSzPts val="2400"/>
              <a:buChar char="○"/>
              <a:defRPr sz="2400">
                <a:solidFill>
                  <a:schemeClr val="dk1"/>
                </a:solidFill>
              </a:defRPr>
            </a:lvl5pPr>
            <a:lvl6pPr indent="-381000" lvl="5" marL="2743200">
              <a:lnSpc>
                <a:spcPct val="130000"/>
              </a:lnSpc>
              <a:spcBef>
                <a:spcPts val="1600"/>
              </a:spcBef>
              <a:spcAft>
                <a:spcPts val="0"/>
              </a:spcAft>
              <a:buClr>
                <a:schemeClr val="dk1"/>
              </a:buClr>
              <a:buSzPts val="2400"/>
              <a:buChar char="■"/>
              <a:defRPr sz="2400">
                <a:solidFill>
                  <a:schemeClr val="dk1"/>
                </a:solidFill>
              </a:defRPr>
            </a:lvl6pPr>
            <a:lvl7pPr indent="-381000" lvl="6" marL="3200400">
              <a:lnSpc>
                <a:spcPct val="130000"/>
              </a:lnSpc>
              <a:spcBef>
                <a:spcPts val="1600"/>
              </a:spcBef>
              <a:spcAft>
                <a:spcPts val="0"/>
              </a:spcAft>
              <a:buClr>
                <a:schemeClr val="dk1"/>
              </a:buClr>
              <a:buSzPts val="2400"/>
              <a:buChar char="●"/>
              <a:defRPr sz="2400">
                <a:solidFill>
                  <a:schemeClr val="dk1"/>
                </a:solidFill>
              </a:defRPr>
            </a:lvl7pPr>
            <a:lvl8pPr indent="-381000" lvl="7" marL="3657600">
              <a:lnSpc>
                <a:spcPct val="130000"/>
              </a:lnSpc>
              <a:spcBef>
                <a:spcPts val="1600"/>
              </a:spcBef>
              <a:spcAft>
                <a:spcPts val="0"/>
              </a:spcAft>
              <a:buClr>
                <a:schemeClr val="dk1"/>
              </a:buClr>
              <a:buSzPts val="2400"/>
              <a:buChar char="○"/>
              <a:defRPr sz="2400">
                <a:solidFill>
                  <a:schemeClr val="dk1"/>
                </a:solidFill>
              </a:defRPr>
            </a:lvl8pPr>
            <a:lvl9pPr indent="-381000" lvl="8" marL="4114800">
              <a:lnSpc>
                <a:spcPct val="130000"/>
              </a:lnSpc>
              <a:spcBef>
                <a:spcPts val="1600"/>
              </a:spcBef>
              <a:spcAft>
                <a:spcPts val="1600"/>
              </a:spcAft>
              <a:buClr>
                <a:schemeClr val="dk1"/>
              </a:buClr>
              <a:buSzPts val="2400"/>
              <a:buChar char="■"/>
              <a:defRPr sz="2400">
                <a:solidFill>
                  <a:schemeClr val="dk1"/>
                </a:solidFill>
              </a:defRPr>
            </a:lvl9pPr>
          </a:lstStyle>
          <a:p/>
        </p:txBody>
      </p:sp>
      <p:sp>
        <p:nvSpPr>
          <p:cNvPr id="123" name="Google Shape;123;p22"/>
          <p:cNvSpPr txBox="1"/>
          <p:nvPr>
            <p:ph idx="3" type="subTitle"/>
          </p:nvPr>
        </p:nvSpPr>
        <p:spPr>
          <a:xfrm>
            <a:off x="578160" y="380400"/>
            <a:ext cx="7613100" cy="914400"/>
          </a:xfrm>
          <a:prstGeom prst="rect">
            <a:avLst/>
          </a:prstGeom>
        </p:spPr>
        <p:txBody>
          <a:bodyPr anchorCtr="0" anchor="t" bIns="0" lIns="237725" spcFirstLastPara="1" rIns="237725" wrap="square" tIns="237725">
            <a:noAutofit/>
          </a:bodyPr>
          <a:lstStyle>
            <a:lvl1pPr lvl="0">
              <a:spcBef>
                <a:spcPts val="0"/>
              </a:spcBef>
              <a:spcAft>
                <a:spcPts val="0"/>
              </a:spcAft>
              <a:buClr>
                <a:schemeClr val="dk1"/>
              </a:buClr>
              <a:buSzPts val="2000"/>
              <a:buNone/>
              <a:defRPr>
                <a:solidFill>
                  <a:schemeClr val="dk1"/>
                </a:solidFill>
              </a:defRPr>
            </a:lvl1pPr>
            <a:lvl2pPr lvl="1">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2pPr>
            <a:lvl3pPr lvl="2">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3pPr>
            <a:lvl4pPr lvl="3">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4pPr>
            <a:lvl5pPr lvl="4">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5pPr>
            <a:lvl6pPr lvl="5">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6pPr>
            <a:lvl7pPr lvl="6">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7pPr>
            <a:lvl8pPr lvl="7">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8pPr>
            <a:lvl9pPr lvl="8">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 - 50/50 Image (Fliped)">
  <p:cSld name="TITLE_AND_BODY_1_1_3">
    <p:spTree>
      <p:nvGrpSpPr>
        <p:cNvPr id="124" name="Shape 124"/>
        <p:cNvGrpSpPr/>
        <p:nvPr/>
      </p:nvGrpSpPr>
      <p:grpSpPr>
        <a:xfrm>
          <a:off x="0" y="0"/>
          <a:ext cx="0" cy="0"/>
          <a:chOff x="0" y="0"/>
          <a:chExt cx="0" cy="0"/>
        </a:xfrm>
      </p:grpSpPr>
      <p:sp>
        <p:nvSpPr>
          <p:cNvPr id="125" name="Google Shape;125;p23"/>
          <p:cNvSpPr/>
          <p:nvPr>
            <p:ph idx="2" type="pic"/>
          </p:nvPr>
        </p:nvSpPr>
        <p:spPr>
          <a:xfrm>
            <a:off x="0" y="0"/>
            <a:ext cx="9191400" cy="10287000"/>
          </a:xfrm>
          <a:prstGeom prst="rect">
            <a:avLst/>
          </a:prstGeom>
          <a:noFill/>
          <a:ln>
            <a:noFill/>
          </a:ln>
        </p:spPr>
      </p:sp>
      <p:sp>
        <p:nvSpPr>
          <p:cNvPr id="126" name="Google Shape;126;p23"/>
          <p:cNvSpPr txBox="1"/>
          <p:nvPr>
            <p:ph type="title"/>
          </p:nvPr>
        </p:nvSpPr>
        <p:spPr>
          <a:xfrm>
            <a:off x="10099675" y="1336550"/>
            <a:ext cx="7613100" cy="1148700"/>
          </a:xfrm>
          <a:prstGeom prst="rect">
            <a:avLst/>
          </a:prstGeom>
        </p:spPr>
        <p:txBody>
          <a:bodyPr anchorCtr="0" anchor="t" bIns="237725" lIns="237725" spcFirstLastPara="1" rIns="237725" wrap="square" tIns="0">
            <a:spAutoFit/>
          </a:bodyPr>
          <a:lstStyle>
            <a:lvl1pPr lvl="0">
              <a:spcBef>
                <a:spcPts val="0"/>
              </a:spcBef>
              <a:spcAft>
                <a:spcPts val="0"/>
              </a:spcAft>
              <a:buClr>
                <a:schemeClr val="dk1"/>
              </a:buClr>
              <a:buSzPts val="5200"/>
              <a:buFont typeface="Plus Jakarta Sans SemiBold"/>
              <a:buNone/>
              <a:defRPr sz="5200">
                <a:solidFill>
                  <a:schemeClr val="dk1"/>
                </a:solidFill>
                <a:latin typeface="Plus Jakarta Sans SemiBold"/>
                <a:ea typeface="Plus Jakarta Sans SemiBold"/>
                <a:cs typeface="Plus Jakarta Sans SemiBold"/>
                <a:sym typeface="Plus Jakarta Sans SemiBold"/>
              </a:defRPr>
            </a:lvl1pPr>
            <a:lvl2pPr lvl="1">
              <a:spcBef>
                <a:spcPts val="0"/>
              </a:spcBef>
              <a:spcAft>
                <a:spcPts val="0"/>
              </a:spcAft>
              <a:buClr>
                <a:schemeClr val="dk1"/>
              </a:buClr>
              <a:buSzPts val="5600"/>
              <a:buNone/>
              <a:defRPr sz="5600">
                <a:solidFill>
                  <a:schemeClr val="dk1"/>
                </a:solidFill>
              </a:defRPr>
            </a:lvl2pPr>
            <a:lvl3pPr lvl="2">
              <a:spcBef>
                <a:spcPts val="0"/>
              </a:spcBef>
              <a:spcAft>
                <a:spcPts val="0"/>
              </a:spcAft>
              <a:buClr>
                <a:schemeClr val="dk1"/>
              </a:buClr>
              <a:buSzPts val="5600"/>
              <a:buNone/>
              <a:defRPr sz="5600">
                <a:solidFill>
                  <a:schemeClr val="dk1"/>
                </a:solidFill>
              </a:defRPr>
            </a:lvl3pPr>
            <a:lvl4pPr lvl="3">
              <a:spcBef>
                <a:spcPts val="0"/>
              </a:spcBef>
              <a:spcAft>
                <a:spcPts val="0"/>
              </a:spcAft>
              <a:buClr>
                <a:schemeClr val="dk1"/>
              </a:buClr>
              <a:buSzPts val="5600"/>
              <a:buNone/>
              <a:defRPr sz="5600">
                <a:solidFill>
                  <a:schemeClr val="dk1"/>
                </a:solidFill>
              </a:defRPr>
            </a:lvl4pPr>
            <a:lvl5pPr lvl="4">
              <a:spcBef>
                <a:spcPts val="0"/>
              </a:spcBef>
              <a:spcAft>
                <a:spcPts val="0"/>
              </a:spcAft>
              <a:buClr>
                <a:schemeClr val="dk1"/>
              </a:buClr>
              <a:buSzPts val="5600"/>
              <a:buNone/>
              <a:defRPr sz="5600">
                <a:solidFill>
                  <a:schemeClr val="dk1"/>
                </a:solidFill>
              </a:defRPr>
            </a:lvl5pPr>
            <a:lvl6pPr lvl="5">
              <a:spcBef>
                <a:spcPts val="0"/>
              </a:spcBef>
              <a:spcAft>
                <a:spcPts val="0"/>
              </a:spcAft>
              <a:buClr>
                <a:schemeClr val="dk1"/>
              </a:buClr>
              <a:buSzPts val="5600"/>
              <a:buNone/>
              <a:defRPr sz="5600">
                <a:solidFill>
                  <a:schemeClr val="dk1"/>
                </a:solidFill>
              </a:defRPr>
            </a:lvl6pPr>
            <a:lvl7pPr lvl="6">
              <a:spcBef>
                <a:spcPts val="0"/>
              </a:spcBef>
              <a:spcAft>
                <a:spcPts val="0"/>
              </a:spcAft>
              <a:buClr>
                <a:schemeClr val="dk1"/>
              </a:buClr>
              <a:buSzPts val="5600"/>
              <a:buNone/>
              <a:defRPr sz="5600">
                <a:solidFill>
                  <a:schemeClr val="dk1"/>
                </a:solidFill>
              </a:defRPr>
            </a:lvl7pPr>
            <a:lvl8pPr lvl="7">
              <a:spcBef>
                <a:spcPts val="0"/>
              </a:spcBef>
              <a:spcAft>
                <a:spcPts val="0"/>
              </a:spcAft>
              <a:buClr>
                <a:schemeClr val="dk1"/>
              </a:buClr>
              <a:buSzPts val="5600"/>
              <a:buNone/>
              <a:defRPr sz="5600">
                <a:solidFill>
                  <a:schemeClr val="dk1"/>
                </a:solidFill>
              </a:defRPr>
            </a:lvl8pPr>
            <a:lvl9pPr lvl="8">
              <a:spcBef>
                <a:spcPts val="0"/>
              </a:spcBef>
              <a:spcAft>
                <a:spcPts val="0"/>
              </a:spcAft>
              <a:buClr>
                <a:schemeClr val="dk1"/>
              </a:buClr>
              <a:buSzPts val="5600"/>
              <a:buNone/>
              <a:defRPr sz="5600">
                <a:solidFill>
                  <a:schemeClr val="dk1"/>
                </a:solidFill>
              </a:defRPr>
            </a:lvl9pPr>
          </a:lstStyle>
          <a:p/>
        </p:txBody>
      </p:sp>
      <p:sp>
        <p:nvSpPr>
          <p:cNvPr id="127" name="Google Shape;127;p23"/>
          <p:cNvSpPr txBox="1"/>
          <p:nvPr>
            <p:ph idx="1" type="body"/>
          </p:nvPr>
        </p:nvSpPr>
        <p:spPr>
          <a:xfrm>
            <a:off x="10099606" y="2286000"/>
            <a:ext cx="7613100" cy="6656400"/>
          </a:xfrm>
          <a:prstGeom prst="rect">
            <a:avLst/>
          </a:prstGeom>
        </p:spPr>
        <p:txBody>
          <a:bodyPr anchorCtr="0" anchor="t" bIns="237725" lIns="237725" spcFirstLastPara="1" rIns="237725" wrap="square" tIns="237725">
            <a:spAutoFit/>
          </a:bodyPr>
          <a:lstStyle>
            <a:lvl1pPr indent="-381000" lvl="0" marL="457200">
              <a:lnSpc>
                <a:spcPct val="130000"/>
              </a:lnSpc>
              <a:spcBef>
                <a:spcPts val="0"/>
              </a:spcBef>
              <a:spcAft>
                <a:spcPts val="0"/>
              </a:spcAft>
              <a:buSzPts val="2400"/>
              <a:buChar char="●"/>
              <a:defRPr sz="2400"/>
            </a:lvl1pPr>
            <a:lvl2pPr indent="-381000" lvl="1" marL="914400">
              <a:lnSpc>
                <a:spcPct val="130000"/>
              </a:lnSpc>
              <a:spcBef>
                <a:spcPts val="1600"/>
              </a:spcBef>
              <a:spcAft>
                <a:spcPts val="0"/>
              </a:spcAft>
              <a:buClr>
                <a:schemeClr val="dk1"/>
              </a:buClr>
              <a:buSzPts val="2400"/>
              <a:buChar char="○"/>
              <a:defRPr sz="2400">
                <a:solidFill>
                  <a:schemeClr val="dk1"/>
                </a:solidFill>
              </a:defRPr>
            </a:lvl2pPr>
            <a:lvl3pPr indent="-381000" lvl="2" marL="1371600">
              <a:lnSpc>
                <a:spcPct val="130000"/>
              </a:lnSpc>
              <a:spcBef>
                <a:spcPts val="1600"/>
              </a:spcBef>
              <a:spcAft>
                <a:spcPts val="0"/>
              </a:spcAft>
              <a:buClr>
                <a:schemeClr val="dk1"/>
              </a:buClr>
              <a:buSzPts val="2400"/>
              <a:buChar char="■"/>
              <a:defRPr sz="2400">
                <a:solidFill>
                  <a:schemeClr val="dk1"/>
                </a:solidFill>
              </a:defRPr>
            </a:lvl3pPr>
            <a:lvl4pPr indent="-381000" lvl="3" marL="1828800">
              <a:lnSpc>
                <a:spcPct val="130000"/>
              </a:lnSpc>
              <a:spcBef>
                <a:spcPts val="1600"/>
              </a:spcBef>
              <a:spcAft>
                <a:spcPts val="0"/>
              </a:spcAft>
              <a:buClr>
                <a:schemeClr val="dk1"/>
              </a:buClr>
              <a:buSzPts val="2400"/>
              <a:buChar char="●"/>
              <a:defRPr sz="2400">
                <a:solidFill>
                  <a:schemeClr val="dk1"/>
                </a:solidFill>
              </a:defRPr>
            </a:lvl4pPr>
            <a:lvl5pPr indent="-381000" lvl="4" marL="2286000">
              <a:lnSpc>
                <a:spcPct val="130000"/>
              </a:lnSpc>
              <a:spcBef>
                <a:spcPts val="1600"/>
              </a:spcBef>
              <a:spcAft>
                <a:spcPts val="0"/>
              </a:spcAft>
              <a:buClr>
                <a:schemeClr val="dk1"/>
              </a:buClr>
              <a:buSzPts val="2400"/>
              <a:buChar char="○"/>
              <a:defRPr sz="2400">
                <a:solidFill>
                  <a:schemeClr val="dk1"/>
                </a:solidFill>
              </a:defRPr>
            </a:lvl5pPr>
            <a:lvl6pPr indent="-381000" lvl="5" marL="2743200">
              <a:lnSpc>
                <a:spcPct val="130000"/>
              </a:lnSpc>
              <a:spcBef>
                <a:spcPts val="1600"/>
              </a:spcBef>
              <a:spcAft>
                <a:spcPts val="0"/>
              </a:spcAft>
              <a:buClr>
                <a:schemeClr val="dk1"/>
              </a:buClr>
              <a:buSzPts val="2400"/>
              <a:buChar char="■"/>
              <a:defRPr sz="2400">
                <a:solidFill>
                  <a:schemeClr val="dk1"/>
                </a:solidFill>
              </a:defRPr>
            </a:lvl6pPr>
            <a:lvl7pPr indent="-381000" lvl="6" marL="3200400">
              <a:lnSpc>
                <a:spcPct val="130000"/>
              </a:lnSpc>
              <a:spcBef>
                <a:spcPts val="1600"/>
              </a:spcBef>
              <a:spcAft>
                <a:spcPts val="0"/>
              </a:spcAft>
              <a:buClr>
                <a:schemeClr val="dk1"/>
              </a:buClr>
              <a:buSzPts val="2400"/>
              <a:buChar char="●"/>
              <a:defRPr sz="2400">
                <a:solidFill>
                  <a:schemeClr val="dk1"/>
                </a:solidFill>
              </a:defRPr>
            </a:lvl7pPr>
            <a:lvl8pPr indent="-381000" lvl="7" marL="3657600">
              <a:lnSpc>
                <a:spcPct val="130000"/>
              </a:lnSpc>
              <a:spcBef>
                <a:spcPts val="1600"/>
              </a:spcBef>
              <a:spcAft>
                <a:spcPts val="0"/>
              </a:spcAft>
              <a:buClr>
                <a:schemeClr val="dk1"/>
              </a:buClr>
              <a:buSzPts val="2400"/>
              <a:buChar char="○"/>
              <a:defRPr sz="2400">
                <a:solidFill>
                  <a:schemeClr val="dk1"/>
                </a:solidFill>
              </a:defRPr>
            </a:lvl8pPr>
            <a:lvl9pPr indent="-381000" lvl="8" marL="4114800">
              <a:lnSpc>
                <a:spcPct val="130000"/>
              </a:lnSpc>
              <a:spcBef>
                <a:spcPts val="1600"/>
              </a:spcBef>
              <a:spcAft>
                <a:spcPts val="1600"/>
              </a:spcAft>
              <a:buClr>
                <a:schemeClr val="dk1"/>
              </a:buClr>
              <a:buSzPts val="2400"/>
              <a:buChar char="■"/>
              <a:defRPr sz="2400">
                <a:solidFill>
                  <a:schemeClr val="dk1"/>
                </a:solidFill>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5 - 2 Column Text (with Background)">
  <p:cSld name="TITLE_AND_BODY_1_1_2">
    <p:spTree>
      <p:nvGrpSpPr>
        <p:cNvPr id="128" name="Shape 128"/>
        <p:cNvGrpSpPr/>
        <p:nvPr/>
      </p:nvGrpSpPr>
      <p:grpSpPr>
        <a:xfrm>
          <a:off x="0" y="0"/>
          <a:ext cx="0" cy="0"/>
          <a:chOff x="0" y="0"/>
          <a:chExt cx="0" cy="0"/>
        </a:xfrm>
      </p:grpSpPr>
      <p:sp>
        <p:nvSpPr>
          <p:cNvPr id="129" name="Google Shape;129;p24"/>
          <p:cNvSpPr/>
          <p:nvPr/>
        </p:nvSpPr>
        <p:spPr>
          <a:xfrm>
            <a:off x="9144000" y="-250"/>
            <a:ext cx="9144000" cy="10287000"/>
          </a:xfrm>
          <a:prstGeom prst="rect">
            <a:avLst/>
          </a:prstGeom>
          <a:solidFill>
            <a:schemeClr val="lt2"/>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
        <p:nvSpPr>
          <p:cNvPr id="130" name="Google Shape;130;p24"/>
          <p:cNvSpPr txBox="1"/>
          <p:nvPr>
            <p:ph idx="12" type="sldNum"/>
          </p:nvPr>
        </p:nvSpPr>
        <p:spPr>
          <a:xfrm>
            <a:off x="16944916" y="9326434"/>
            <a:ext cx="1097400" cy="6774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131" name="Google Shape;131;p24"/>
          <p:cNvSpPr txBox="1"/>
          <p:nvPr>
            <p:ph type="title"/>
          </p:nvPr>
        </p:nvSpPr>
        <p:spPr>
          <a:xfrm>
            <a:off x="580625" y="1336550"/>
            <a:ext cx="7610700" cy="1211400"/>
          </a:xfrm>
          <a:prstGeom prst="rect">
            <a:avLst/>
          </a:prstGeom>
        </p:spPr>
        <p:txBody>
          <a:bodyPr anchorCtr="0" anchor="t" bIns="237725" lIns="237725" spcFirstLastPara="1" rIns="237725" wrap="square" tIns="0">
            <a:spAutoFit/>
          </a:bodyPr>
          <a:lstStyle>
            <a:lvl1pPr lvl="0">
              <a:spcBef>
                <a:spcPts val="0"/>
              </a:spcBef>
              <a:spcAft>
                <a:spcPts val="0"/>
              </a:spcAft>
              <a:buClr>
                <a:schemeClr val="dk1"/>
              </a:buClr>
              <a:buSzPts val="5200"/>
              <a:buFont typeface="Plus Jakarta Sans SemiBold"/>
              <a:buNone/>
              <a:defRPr sz="5200">
                <a:solidFill>
                  <a:schemeClr val="dk1"/>
                </a:solidFill>
                <a:latin typeface="Plus Jakarta Sans SemiBold"/>
                <a:ea typeface="Plus Jakarta Sans SemiBold"/>
                <a:cs typeface="Plus Jakarta Sans SemiBold"/>
                <a:sym typeface="Plus Jakarta Sans SemiBold"/>
              </a:defRPr>
            </a:lvl1pPr>
            <a:lvl2pPr lvl="1">
              <a:spcBef>
                <a:spcPts val="0"/>
              </a:spcBef>
              <a:spcAft>
                <a:spcPts val="0"/>
              </a:spcAft>
              <a:buClr>
                <a:schemeClr val="dk1"/>
              </a:buClr>
              <a:buSzPts val="5600"/>
              <a:buNone/>
              <a:defRPr sz="5600">
                <a:solidFill>
                  <a:schemeClr val="dk1"/>
                </a:solidFill>
              </a:defRPr>
            </a:lvl2pPr>
            <a:lvl3pPr lvl="2">
              <a:spcBef>
                <a:spcPts val="0"/>
              </a:spcBef>
              <a:spcAft>
                <a:spcPts val="0"/>
              </a:spcAft>
              <a:buClr>
                <a:schemeClr val="dk1"/>
              </a:buClr>
              <a:buSzPts val="5600"/>
              <a:buNone/>
              <a:defRPr sz="5600">
                <a:solidFill>
                  <a:schemeClr val="dk1"/>
                </a:solidFill>
              </a:defRPr>
            </a:lvl3pPr>
            <a:lvl4pPr lvl="3">
              <a:spcBef>
                <a:spcPts val="0"/>
              </a:spcBef>
              <a:spcAft>
                <a:spcPts val="0"/>
              </a:spcAft>
              <a:buClr>
                <a:schemeClr val="dk1"/>
              </a:buClr>
              <a:buSzPts val="5600"/>
              <a:buNone/>
              <a:defRPr sz="5600">
                <a:solidFill>
                  <a:schemeClr val="dk1"/>
                </a:solidFill>
              </a:defRPr>
            </a:lvl4pPr>
            <a:lvl5pPr lvl="4">
              <a:spcBef>
                <a:spcPts val="0"/>
              </a:spcBef>
              <a:spcAft>
                <a:spcPts val="0"/>
              </a:spcAft>
              <a:buClr>
                <a:schemeClr val="dk1"/>
              </a:buClr>
              <a:buSzPts val="5600"/>
              <a:buNone/>
              <a:defRPr sz="5600">
                <a:solidFill>
                  <a:schemeClr val="dk1"/>
                </a:solidFill>
              </a:defRPr>
            </a:lvl5pPr>
            <a:lvl6pPr lvl="5">
              <a:spcBef>
                <a:spcPts val="0"/>
              </a:spcBef>
              <a:spcAft>
                <a:spcPts val="0"/>
              </a:spcAft>
              <a:buClr>
                <a:schemeClr val="dk1"/>
              </a:buClr>
              <a:buSzPts val="5600"/>
              <a:buNone/>
              <a:defRPr sz="5600">
                <a:solidFill>
                  <a:schemeClr val="dk1"/>
                </a:solidFill>
              </a:defRPr>
            </a:lvl6pPr>
            <a:lvl7pPr lvl="6">
              <a:spcBef>
                <a:spcPts val="0"/>
              </a:spcBef>
              <a:spcAft>
                <a:spcPts val="0"/>
              </a:spcAft>
              <a:buClr>
                <a:schemeClr val="dk1"/>
              </a:buClr>
              <a:buSzPts val="5600"/>
              <a:buNone/>
              <a:defRPr sz="5600">
                <a:solidFill>
                  <a:schemeClr val="dk1"/>
                </a:solidFill>
              </a:defRPr>
            </a:lvl7pPr>
            <a:lvl8pPr lvl="7">
              <a:spcBef>
                <a:spcPts val="0"/>
              </a:spcBef>
              <a:spcAft>
                <a:spcPts val="0"/>
              </a:spcAft>
              <a:buClr>
                <a:schemeClr val="dk1"/>
              </a:buClr>
              <a:buSzPts val="5600"/>
              <a:buNone/>
              <a:defRPr sz="5600">
                <a:solidFill>
                  <a:schemeClr val="dk1"/>
                </a:solidFill>
              </a:defRPr>
            </a:lvl8pPr>
            <a:lvl9pPr lvl="8">
              <a:spcBef>
                <a:spcPts val="0"/>
              </a:spcBef>
              <a:spcAft>
                <a:spcPts val="0"/>
              </a:spcAft>
              <a:buClr>
                <a:schemeClr val="dk1"/>
              </a:buClr>
              <a:buSzPts val="5600"/>
              <a:buNone/>
              <a:defRPr sz="5600">
                <a:solidFill>
                  <a:schemeClr val="dk1"/>
                </a:solidFill>
              </a:defRPr>
            </a:lvl9pPr>
          </a:lstStyle>
          <a:p/>
        </p:txBody>
      </p:sp>
      <p:sp>
        <p:nvSpPr>
          <p:cNvPr id="132" name="Google Shape;132;p24"/>
          <p:cNvSpPr txBox="1"/>
          <p:nvPr>
            <p:ph idx="1" type="body"/>
          </p:nvPr>
        </p:nvSpPr>
        <p:spPr>
          <a:xfrm>
            <a:off x="580550" y="2285988"/>
            <a:ext cx="7610700" cy="6656400"/>
          </a:xfrm>
          <a:prstGeom prst="rect">
            <a:avLst/>
          </a:prstGeom>
        </p:spPr>
        <p:txBody>
          <a:bodyPr anchorCtr="0" anchor="t" bIns="237725" lIns="237725" spcFirstLastPara="1" rIns="237725" wrap="square" tIns="237725">
            <a:spAutoFit/>
          </a:bodyPr>
          <a:lstStyle>
            <a:lvl1pPr indent="-381000" lvl="0" marL="457200">
              <a:lnSpc>
                <a:spcPct val="130000"/>
              </a:lnSpc>
              <a:spcBef>
                <a:spcPts val="0"/>
              </a:spcBef>
              <a:spcAft>
                <a:spcPts val="0"/>
              </a:spcAft>
              <a:buSzPts val="2400"/>
              <a:buChar char="●"/>
              <a:defRPr sz="2400"/>
            </a:lvl1pPr>
            <a:lvl2pPr indent="-381000" lvl="1" marL="914400">
              <a:lnSpc>
                <a:spcPct val="130000"/>
              </a:lnSpc>
              <a:spcBef>
                <a:spcPts val="1600"/>
              </a:spcBef>
              <a:spcAft>
                <a:spcPts val="0"/>
              </a:spcAft>
              <a:buClr>
                <a:schemeClr val="dk1"/>
              </a:buClr>
              <a:buSzPts val="2400"/>
              <a:buChar char="○"/>
              <a:defRPr sz="2400">
                <a:solidFill>
                  <a:schemeClr val="dk1"/>
                </a:solidFill>
              </a:defRPr>
            </a:lvl2pPr>
            <a:lvl3pPr indent="-381000" lvl="2" marL="1371600">
              <a:lnSpc>
                <a:spcPct val="130000"/>
              </a:lnSpc>
              <a:spcBef>
                <a:spcPts val="1600"/>
              </a:spcBef>
              <a:spcAft>
                <a:spcPts val="0"/>
              </a:spcAft>
              <a:buClr>
                <a:schemeClr val="dk1"/>
              </a:buClr>
              <a:buSzPts val="2400"/>
              <a:buChar char="■"/>
              <a:defRPr sz="2400">
                <a:solidFill>
                  <a:schemeClr val="dk1"/>
                </a:solidFill>
              </a:defRPr>
            </a:lvl3pPr>
            <a:lvl4pPr indent="-381000" lvl="3" marL="1828800">
              <a:lnSpc>
                <a:spcPct val="130000"/>
              </a:lnSpc>
              <a:spcBef>
                <a:spcPts val="1600"/>
              </a:spcBef>
              <a:spcAft>
                <a:spcPts val="0"/>
              </a:spcAft>
              <a:buClr>
                <a:schemeClr val="dk1"/>
              </a:buClr>
              <a:buSzPts val="2400"/>
              <a:buChar char="●"/>
              <a:defRPr sz="2400">
                <a:solidFill>
                  <a:schemeClr val="dk1"/>
                </a:solidFill>
              </a:defRPr>
            </a:lvl4pPr>
            <a:lvl5pPr indent="-381000" lvl="4" marL="2286000">
              <a:lnSpc>
                <a:spcPct val="130000"/>
              </a:lnSpc>
              <a:spcBef>
                <a:spcPts val="1600"/>
              </a:spcBef>
              <a:spcAft>
                <a:spcPts val="0"/>
              </a:spcAft>
              <a:buClr>
                <a:schemeClr val="dk1"/>
              </a:buClr>
              <a:buSzPts val="2400"/>
              <a:buChar char="○"/>
              <a:defRPr sz="2400">
                <a:solidFill>
                  <a:schemeClr val="dk1"/>
                </a:solidFill>
              </a:defRPr>
            </a:lvl5pPr>
            <a:lvl6pPr indent="-381000" lvl="5" marL="2743200">
              <a:lnSpc>
                <a:spcPct val="130000"/>
              </a:lnSpc>
              <a:spcBef>
                <a:spcPts val="1600"/>
              </a:spcBef>
              <a:spcAft>
                <a:spcPts val="0"/>
              </a:spcAft>
              <a:buClr>
                <a:schemeClr val="dk1"/>
              </a:buClr>
              <a:buSzPts val="2400"/>
              <a:buChar char="■"/>
              <a:defRPr sz="2400">
                <a:solidFill>
                  <a:schemeClr val="dk1"/>
                </a:solidFill>
              </a:defRPr>
            </a:lvl6pPr>
            <a:lvl7pPr indent="-381000" lvl="6" marL="3200400">
              <a:lnSpc>
                <a:spcPct val="130000"/>
              </a:lnSpc>
              <a:spcBef>
                <a:spcPts val="1600"/>
              </a:spcBef>
              <a:spcAft>
                <a:spcPts val="0"/>
              </a:spcAft>
              <a:buClr>
                <a:schemeClr val="dk1"/>
              </a:buClr>
              <a:buSzPts val="2400"/>
              <a:buChar char="●"/>
              <a:defRPr sz="2400">
                <a:solidFill>
                  <a:schemeClr val="dk1"/>
                </a:solidFill>
              </a:defRPr>
            </a:lvl7pPr>
            <a:lvl8pPr indent="-381000" lvl="7" marL="3657600">
              <a:lnSpc>
                <a:spcPct val="130000"/>
              </a:lnSpc>
              <a:spcBef>
                <a:spcPts val="1600"/>
              </a:spcBef>
              <a:spcAft>
                <a:spcPts val="0"/>
              </a:spcAft>
              <a:buClr>
                <a:schemeClr val="dk1"/>
              </a:buClr>
              <a:buSzPts val="2400"/>
              <a:buChar char="○"/>
              <a:defRPr sz="2400">
                <a:solidFill>
                  <a:schemeClr val="dk1"/>
                </a:solidFill>
              </a:defRPr>
            </a:lvl8pPr>
            <a:lvl9pPr indent="-381000" lvl="8" marL="4114800">
              <a:lnSpc>
                <a:spcPct val="130000"/>
              </a:lnSpc>
              <a:spcBef>
                <a:spcPts val="1600"/>
              </a:spcBef>
              <a:spcAft>
                <a:spcPts val="1600"/>
              </a:spcAft>
              <a:buClr>
                <a:schemeClr val="dk1"/>
              </a:buClr>
              <a:buSzPts val="2400"/>
              <a:buChar char="■"/>
              <a:defRPr sz="2400">
                <a:solidFill>
                  <a:schemeClr val="dk1"/>
                </a:solidFill>
              </a:defRPr>
            </a:lvl9pPr>
          </a:lstStyle>
          <a:p/>
        </p:txBody>
      </p:sp>
      <p:sp>
        <p:nvSpPr>
          <p:cNvPr id="133" name="Google Shape;133;p24"/>
          <p:cNvSpPr txBox="1"/>
          <p:nvPr>
            <p:ph idx="2" type="title"/>
          </p:nvPr>
        </p:nvSpPr>
        <p:spPr>
          <a:xfrm>
            <a:off x="10100881" y="1341366"/>
            <a:ext cx="7610700" cy="1211400"/>
          </a:xfrm>
          <a:prstGeom prst="rect">
            <a:avLst/>
          </a:prstGeom>
        </p:spPr>
        <p:txBody>
          <a:bodyPr anchorCtr="0" anchor="t" bIns="237725" lIns="237725" spcFirstLastPara="1" rIns="237725" wrap="square" tIns="0">
            <a:spAutoFit/>
          </a:bodyPr>
          <a:lstStyle>
            <a:lvl1pPr lvl="0">
              <a:spcBef>
                <a:spcPts val="0"/>
              </a:spcBef>
              <a:spcAft>
                <a:spcPts val="0"/>
              </a:spcAft>
              <a:buClr>
                <a:schemeClr val="dk1"/>
              </a:buClr>
              <a:buSzPts val="5200"/>
              <a:buFont typeface="Plus Jakarta Sans SemiBold"/>
              <a:buNone/>
              <a:defRPr sz="5200">
                <a:solidFill>
                  <a:schemeClr val="dk1"/>
                </a:solidFill>
                <a:latin typeface="Plus Jakarta Sans SemiBold"/>
                <a:ea typeface="Plus Jakarta Sans SemiBold"/>
                <a:cs typeface="Plus Jakarta Sans SemiBold"/>
                <a:sym typeface="Plus Jakarta Sans SemiBold"/>
              </a:defRPr>
            </a:lvl1pPr>
            <a:lvl2pPr lvl="1">
              <a:spcBef>
                <a:spcPts val="0"/>
              </a:spcBef>
              <a:spcAft>
                <a:spcPts val="0"/>
              </a:spcAft>
              <a:buClr>
                <a:schemeClr val="dk1"/>
              </a:buClr>
              <a:buSzPts val="5600"/>
              <a:buNone/>
              <a:defRPr sz="5600">
                <a:solidFill>
                  <a:schemeClr val="dk1"/>
                </a:solidFill>
              </a:defRPr>
            </a:lvl2pPr>
            <a:lvl3pPr lvl="2">
              <a:spcBef>
                <a:spcPts val="0"/>
              </a:spcBef>
              <a:spcAft>
                <a:spcPts val="0"/>
              </a:spcAft>
              <a:buClr>
                <a:schemeClr val="dk1"/>
              </a:buClr>
              <a:buSzPts val="5600"/>
              <a:buNone/>
              <a:defRPr sz="5600">
                <a:solidFill>
                  <a:schemeClr val="dk1"/>
                </a:solidFill>
              </a:defRPr>
            </a:lvl3pPr>
            <a:lvl4pPr lvl="3">
              <a:spcBef>
                <a:spcPts val="0"/>
              </a:spcBef>
              <a:spcAft>
                <a:spcPts val="0"/>
              </a:spcAft>
              <a:buClr>
                <a:schemeClr val="dk1"/>
              </a:buClr>
              <a:buSzPts val="5600"/>
              <a:buNone/>
              <a:defRPr sz="5600">
                <a:solidFill>
                  <a:schemeClr val="dk1"/>
                </a:solidFill>
              </a:defRPr>
            </a:lvl4pPr>
            <a:lvl5pPr lvl="4">
              <a:spcBef>
                <a:spcPts val="0"/>
              </a:spcBef>
              <a:spcAft>
                <a:spcPts val="0"/>
              </a:spcAft>
              <a:buClr>
                <a:schemeClr val="dk1"/>
              </a:buClr>
              <a:buSzPts val="5600"/>
              <a:buNone/>
              <a:defRPr sz="5600">
                <a:solidFill>
                  <a:schemeClr val="dk1"/>
                </a:solidFill>
              </a:defRPr>
            </a:lvl5pPr>
            <a:lvl6pPr lvl="5">
              <a:spcBef>
                <a:spcPts val="0"/>
              </a:spcBef>
              <a:spcAft>
                <a:spcPts val="0"/>
              </a:spcAft>
              <a:buClr>
                <a:schemeClr val="dk1"/>
              </a:buClr>
              <a:buSzPts val="5600"/>
              <a:buNone/>
              <a:defRPr sz="5600">
                <a:solidFill>
                  <a:schemeClr val="dk1"/>
                </a:solidFill>
              </a:defRPr>
            </a:lvl6pPr>
            <a:lvl7pPr lvl="6">
              <a:spcBef>
                <a:spcPts val="0"/>
              </a:spcBef>
              <a:spcAft>
                <a:spcPts val="0"/>
              </a:spcAft>
              <a:buClr>
                <a:schemeClr val="dk1"/>
              </a:buClr>
              <a:buSzPts val="5600"/>
              <a:buNone/>
              <a:defRPr sz="5600">
                <a:solidFill>
                  <a:schemeClr val="dk1"/>
                </a:solidFill>
              </a:defRPr>
            </a:lvl7pPr>
            <a:lvl8pPr lvl="7">
              <a:spcBef>
                <a:spcPts val="0"/>
              </a:spcBef>
              <a:spcAft>
                <a:spcPts val="0"/>
              </a:spcAft>
              <a:buClr>
                <a:schemeClr val="dk1"/>
              </a:buClr>
              <a:buSzPts val="5600"/>
              <a:buNone/>
              <a:defRPr sz="5600">
                <a:solidFill>
                  <a:schemeClr val="dk1"/>
                </a:solidFill>
              </a:defRPr>
            </a:lvl8pPr>
            <a:lvl9pPr lvl="8">
              <a:spcBef>
                <a:spcPts val="0"/>
              </a:spcBef>
              <a:spcAft>
                <a:spcPts val="0"/>
              </a:spcAft>
              <a:buClr>
                <a:schemeClr val="dk1"/>
              </a:buClr>
              <a:buSzPts val="5600"/>
              <a:buNone/>
              <a:defRPr sz="5600">
                <a:solidFill>
                  <a:schemeClr val="dk1"/>
                </a:solidFill>
              </a:defRPr>
            </a:lvl9pPr>
          </a:lstStyle>
          <a:p/>
        </p:txBody>
      </p:sp>
      <p:sp>
        <p:nvSpPr>
          <p:cNvPr id="134" name="Google Shape;134;p24"/>
          <p:cNvSpPr txBox="1"/>
          <p:nvPr>
            <p:ph idx="3" type="body"/>
          </p:nvPr>
        </p:nvSpPr>
        <p:spPr>
          <a:xfrm>
            <a:off x="10100813" y="2285988"/>
            <a:ext cx="7610700" cy="6656400"/>
          </a:xfrm>
          <a:prstGeom prst="rect">
            <a:avLst/>
          </a:prstGeom>
        </p:spPr>
        <p:txBody>
          <a:bodyPr anchorCtr="0" anchor="t" bIns="237725" lIns="237725" spcFirstLastPara="1" rIns="237725" wrap="square" tIns="237725">
            <a:spAutoFit/>
          </a:bodyPr>
          <a:lstStyle>
            <a:lvl1pPr indent="-381000" lvl="0" marL="457200">
              <a:lnSpc>
                <a:spcPct val="130000"/>
              </a:lnSpc>
              <a:spcBef>
                <a:spcPts val="0"/>
              </a:spcBef>
              <a:spcAft>
                <a:spcPts val="0"/>
              </a:spcAft>
              <a:buSzPts val="2400"/>
              <a:buChar char="●"/>
              <a:defRPr sz="2400"/>
            </a:lvl1pPr>
            <a:lvl2pPr indent="-381000" lvl="1" marL="914400">
              <a:lnSpc>
                <a:spcPct val="130000"/>
              </a:lnSpc>
              <a:spcBef>
                <a:spcPts val="1600"/>
              </a:spcBef>
              <a:spcAft>
                <a:spcPts val="0"/>
              </a:spcAft>
              <a:buClr>
                <a:schemeClr val="dk1"/>
              </a:buClr>
              <a:buSzPts val="2400"/>
              <a:buChar char="○"/>
              <a:defRPr sz="2400">
                <a:solidFill>
                  <a:schemeClr val="dk1"/>
                </a:solidFill>
              </a:defRPr>
            </a:lvl2pPr>
            <a:lvl3pPr indent="-381000" lvl="2" marL="1371600">
              <a:lnSpc>
                <a:spcPct val="130000"/>
              </a:lnSpc>
              <a:spcBef>
                <a:spcPts val="1600"/>
              </a:spcBef>
              <a:spcAft>
                <a:spcPts val="0"/>
              </a:spcAft>
              <a:buClr>
                <a:schemeClr val="dk1"/>
              </a:buClr>
              <a:buSzPts val="2400"/>
              <a:buChar char="■"/>
              <a:defRPr sz="2400">
                <a:solidFill>
                  <a:schemeClr val="dk1"/>
                </a:solidFill>
              </a:defRPr>
            </a:lvl3pPr>
            <a:lvl4pPr indent="-381000" lvl="3" marL="1828800">
              <a:lnSpc>
                <a:spcPct val="130000"/>
              </a:lnSpc>
              <a:spcBef>
                <a:spcPts val="1600"/>
              </a:spcBef>
              <a:spcAft>
                <a:spcPts val="0"/>
              </a:spcAft>
              <a:buClr>
                <a:schemeClr val="dk1"/>
              </a:buClr>
              <a:buSzPts val="2400"/>
              <a:buChar char="●"/>
              <a:defRPr sz="2400">
                <a:solidFill>
                  <a:schemeClr val="dk1"/>
                </a:solidFill>
              </a:defRPr>
            </a:lvl4pPr>
            <a:lvl5pPr indent="-381000" lvl="4" marL="2286000">
              <a:lnSpc>
                <a:spcPct val="130000"/>
              </a:lnSpc>
              <a:spcBef>
                <a:spcPts val="1600"/>
              </a:spcBef>
              <a:spcAft>
                <a:spcPts val="0"/>
              </a:spcAft>
              <a:buClr>
                <a:schemeClr val="dk1"/>
              </a:buClr>
              <a:buSzPts val="2400"/>
              <a:buChar char="○"/>
              <a:defRPr sz="2400">
                <a:solidFill>
                  <a:schemeClr val="dk1"/>
                </a:solidFill>
              </a:defRPr>
            </a:lvl5pPr>
            <a:lvl6pPr indent="-381000" lvl="5" marL="2743200">
              <a:lnSpc>
                <a:spcPct val="130000"/>
              </a:lnSpc>
              <a:spcBef>
                <a:spcPts val="1600"/>
              </a:spcBef>
              <a:spcAft>
                <a:spcPts val="0"/>
              </a:spcAft>
              <a:buClr>
                <a:schemeClr val="dk1"/>
              </a:buClr>
              <a:buSzPts val="2400"/>
              <a:buChar char="■"/>
              <a:defRPr sz="2400">
                <a:solidFill>
                  <a:schemeClr val="dk1"/>
                </a:solidFill>
              </a:defRPr>
            </a:lvl6pPr>
            <a:lvl7pPr indent="-381000" lvl="6" marL="3200400">
              <a:lnSpc>
                <a:spcPct val="130000"/>
              </a:lnSpc>
              <a:spcBef>
                <a:spcPts val="1600"/>
              </a:spcBef>
              <a:spcAft>
                <a:spcPts val="0"/>
              </a:spcAft>
              <a:buClr>
                <a:schemeClr val="dk1"/>
              </a:buClr>
              <a:buSzPts val="2400"/>
              <a:buChar char="●"/>
              <a:defRPr sz="2400">
                <a:solidFill>
                  <a:schemeClr val="dk1"/>
                </a:solidFill>
              </a:defRPr>
            </a:lvl7pPr>
            <a:lvl8pPr indent="-381000" lvl="7" marL="3657600">
              <a:lnSpc>
                <a:spcPct val="130000"/>
              </a:lnSpc>
              <a:spcBef>
                <a:spcPts val="1600"/>
              </a:spcBef>
              <a:spcAft>
                <a:spcPts val="0"/>
              </a:spcAft>
              <a:buClr>
                <a:schemeClr val="dk1"/>
              </a:buClr>
              <a:buSzPts val="2400"/>
              <a:buChar char="○"/>
              <a:defRPr sz="2400">
                <a:solidFill>
                  <a:schemeClr val="dk1"/>
                </a:solidFill>
              </a:defRPr>
            </a:lvl8pPr>
            <a:lvl9pPr indent="-381000" lvl="8" marL="4114800">
              <a:lnSpc>
                <a:spcPct val="130000"/>
              </a:lnSpc>
              <a:spcBef>
                <a:spcPts val="1600"/>
              </a:spcBef>
              <a:spcAft>
                <a:spcPts val="1600"/>
              </a:spcAft>
              <a:buClr>
                <a:schemeClr val="dk1"/>
              </a:buClr>
              <a:buSzPts val="2400"/>
              <a:buChar char="■"/>
              <a:defRPr sz="2400">
                <a:solidFill>
                  <a:schemeClr val="dk1"/>
                </a:solidFill>
              </a:defRPr>
            </a:lvl9pPr>
          </a:lstStyle>
          <a:p/>
        </p:txBody>
      </p:sp>
      <p:sp>
        <p:nvSpPr>
          <p:cNvPr id="135" name="Google Shape;135;p24"/>
          <p:cNvSpPr txBox="1"/>
          <p:nvPr>
            <p:ph idx="4" type="subTitle"/>
          </p:nvPr>
        </p:nvSpPr>
        <p:spPr>
          <a:xfrm>
            <a:off x="580700" y="380400"/>
            <a:ext cx="8563200" cy="914400"/>
          </a:xfrm>
          <a:prstGeom prst="rect">
            <a:avLst/>
          </a:prstGeom>
        </p:spPr>
        <p:txBody>
          <a:bodyPr anchorCtr="0" anchor="t" bIns="0" lIns="237725" spcFirstLastPara="1" rIns="237725" wrap="square" tIns="237725">
            <a:noAutofit/>
          </a:bodyPr>
          <a:lstStyle>
            <a:lvl1pPr lvl="0">
              <a:spcBef>
                <a:spcPts val="0"/>
              </a:spcBef>
              <a:spcAft>
                <a:spcPts val="0"/>
              </a:spcAft>
              <a:buClr>
                <a:schemeClr val="dk1"/>
              </a:buClr>
              <a:buSzPts val="2000"/>
              <a:buFont typeface="Inter"/>
              <a:buNone/>
              <a:defRPr sz="2000">
                <a:solidFill>
                  <a:schemeClr val="dk1"/>
                </a:solidFill>
                <a:latin typeface="Inter"/>
                <a:ea typeface="Inter"/>
                <a:cs typeface="Inter"/>
                <a:sym typeface="Inter"/>
              </a:defRPr>
            </a:lvl1pPr>
            <a:lvl2pPr lvl="1">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2pPr>
            <a:lvl3pPr lvl="2">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3pPr>
            <a:lvl4pPr lvl="3">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4pPr>
            <a:lvl5pPr lvl="4">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5pPr>
            <a:lvl6pPr lvl="5">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6pPr>
            <a:lvl7pPr lvl="6">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7pPr>
            <a:lvl8pPr lvl="7">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8pPr>
            <a:lvl9pPr lvl="8">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 - 2/3 Image">
  <p:cSld name="TITLE_AND_BODY_1_1_1">
    <p:spTree>
      <p:nvGrpSpPr>
        <p:cNvPr id="136" name="Shape 136"/>
        <p:cNvGrpSpPr/>
        <p:nvPr/>
      </p:nvGrpSpPr>
      <p:grpSpPr>
        <a:xfrm>
          <a:off x="0" y="0"/>
          <a:ext cx="0" cy="0"/>
          <a:chOff x="0" y="0"/>
          <a:chExt cx="0" cy="0"/>
        </a:xfrm>
      </p:grpSpPr>
      <p:sp>
        <p:nvSpPr>
          <p:cNvPr id="137" name="Google Shape;137;p25"/>
          <p:cNvSpPr/>
          <p:nvPr>
            <p:ph idx="2" type="pic"/>
          </p:nvPr>
        </p:nvSpPr>
        <p:spPr>
          <a:xfrm>
            <a:off x="6272300" y="0"/>
            <a:ext cx="12063000" cy="10287000"/>
          </a:xfrm>
          <a:prstGeom prst="rect">
            <a:avLst/>
          </a:prstGeom>
          <a:noFill/>
          <a:ln>
            <a:noFill/>
          </a:ln>
        </p:spPr>
      </p:sp>
      <p:sp>
        <p:nvSpPr>
          <p:cNvPr id="138" name="Google Shape;138;p25"/>
          <p:cNvSpPr txBox="1"/>
          <p:nvPr>
            <p:ph type="title"/>
          </p:nvPr>
        </p:nvSpPr>
        <p:spPr>
          <a:xfrm>
            <a:off x="577197" y="1336550"/>
            <a:ext cx="4755900" cy="949500"/>
          </a:xfrm>
          <a:prstGeom prst="rect">
            <a:avLst/>
          </a:prstGeom>
        </p:spPr>
        <p:txBody>
          <a:bodyPr anchorCtr="0" anchor="t" bIns="237725" lIns="237725" spcFirstLastPara="1" rIns="237725" wrap="square" tIns="0">
            <a:spAutoFit/>
          </a:bodyPr>
          <a:lstStyle>
            <a:lvl1pPr lvl="0">
              <a:spcBef>
                <a:spcPts val="0"/>
              </a:spcBef>
              <a:spcAft>
                <a:spcPts val="0"/>
              </a:spcAft>
              <a:buClr>
                <a:schemeClr val="dk1"/>
              </a:buClr>
              <a:buSzPts val="5200"/>
              <a:buFont typeface="Plus Jakarta Sans SemiBold"/>
              <a:buNone/>
              <a:defRPr sz="5200">
                <a:solidFill>
                  <a:schemeClr val="dk1"/>
                </a:solidFill>
                <a:latin typeface="Plus Jakarta Sans SemiBold"/>
                <a:ea typeface="Plus Jakarta Sans SemiBold"/>
                <a:cs typeface="Plus Jakarta Sans SemiBold"/>
                <a:sym typeface="Plus Jakarta Sans SemiBold"/>
              </a:defRPr>
            </a:lvl1pPr>
            <a:lvl2pPr lvl="1">
              <a:spcBef>
                <a:spcPts val="0"/>
              </a:spcBef>
              <a:spcAft>
                <a:spcPts val="0"/>
              </a:spcAft>
              <a:buClr>
                <a:schemeClr val="dk1"/>
              </a:buClr>
              <a:buSzPts val="5600"/>
              <a:buNone/>
              <a:defRPr sz="5600">
                <a:solidFill>
                  <a:schemeClr val="dk1"/>
                </a:solidFill>
              </a:defRPr>
            </a:lvl2pPr>
            <a:lvl3pPr lvl="2">
              <a:spcBef>
                <a:spcPts val="0"/>
              </a:spcBef>
              <a:spcAft>
                <a:spcPts val="0"/>
              </a:spcAft>
              <a:buClr>
                <a:schemeClr val="dk1"/>
              </a:buClr>
              <a:buSzPts val="5600"/>
              <a:buNone/>
              <a:defRPr sz="5600">
                <a:solidFill>
                  <a:schemeClr val="dk1"/>
                </a:solidFill>
              </a:defRPr>
            </a:lvl3pPr>
            <a:lvl4pPr lvl="3">
              <a:spcBef>
                <a:spcPts val="0"/>
              </a:spcBef>
              <a:spcAft>
                <a:spcPts val="0"/>
              </a:spcAft>
              <a:buClr>
                <a:schemeClr val="dk1"/>
              </a:buClr>
              <a:buSzPts val="5600"/>
              <a:buNone/>
              <a:defRPr sz="5600">
                <a:solidFill>
                  <a:schemeClr val="dk1"/>
                </a:solidFill>
              </a:defRPr>
            </a:lvl4pPr>
            <a:lvl5pPr lvl="4">
              <a:spcBef>
                <a:spcPts val="0"/>
              </a:spcBef>
              <a:spcAft>
                <a:spcPts val="0"/>
              </a:spcAft>
              <a:buClr>
                <a:schemeClr val="dk1"/>
              </a:buClr>
              <a:buSzPts val="5600"/>
              <a:buNone/>
              <a:defRPr sz="5600">
                <a:solidFill>
                  <a:schemeClr val="dk1"/>
                </a:solidFill>
              </a:defRPr>
            </a:lvl5pPr>
            <a:lvl6pPr lvl="5">
              <a:spcBef>
                <a:spcPts val="0"/>
              </a:spcBef>
              <a:spcAft>
                <a:spcPts val="0"/>
              </a:spcAft>
              <a:buClr>
                <a:schemeClr val="dk1"/>
              </a:buClr>
              <a:buSzPts val="5600"/>
              <a:buNone/>
              <a:defRPr sz="5600">
                <a:solidFill>
                  <a:schemeClr val="dk1"/>
                </a:solidFill>
              </a:defRPr>
            </a:lvl6pPr>
            <a:lvl7pPr lvl="6">
              <a:spcBef>
                <a:spcPts val="0"/>
              </a:spcBef>
              <a:spcAft>
                <a:spcPts val="0"/>
              </a:spcAft>
              <a:buClr>
                <a:schemeClr val="dk1"/>
              </a:buClr>
              <a:buSzPts val="5600"/>
              <a:buNone/>
              <a:defRPr sz="5600">
                <a:solidFill>
                  <a:schemeClr val="dk1"/>
                </a:solidFill>
              </a:defRPr>
            </a:lvl7pPr>
            <a:lvl8pPr lvl="7">
              <a:spcBef>
                <a:spcPts val="0"/>
              </a:spcBef>
              <a:spcAft>
                <a:spcPts val="0"/>
              </a:spcAft>
              <a:buClr>
                <a:schemeClr val="dk1"/>
              </a:buClr>
              <a:buSzPts val="5600"/>
              <a:buNone/>
              <a:defRPr sz="5600">
                <a:solidFill>
                  <a:schemeClr val="dk1"/>
                </a:solidFill>
              </a:defRPr>
            </a:lvl8pPr>
            <a:lvl9pPr lvl="8">
              <a:spcBef>
                <a:spcPts val="0"/>
              </a:spcBef>
              <a:spcAft>
                <a:spcPts val="0"/>
              </a:spcAft>
              <a:buClr>
                <a:schemeClr val="dk1"/>
              </a:buClr>
              <a:buSzPts val="5600"/>
              <a:buNone/>
              <a:defRPr sz="5600">
                <a:solidFill>
                  <a:schemeClr val="dk1"/>
                </a:solidFill>
              </a:defRPr>
            </a:lvl9pPr>
          </a:lstStyle>
          <a:p/>
        </p:txBody>
      </p:sp>
      <p:sp>
        <p:nvSpPr>
          <p:cNvPr id="139" name="Google Shape;139;p25"/>
          <p:cNvSpPr txBox="1"/>
          <p:nvPr>
            <p:ph idx="1" type="body"/>
          </p:nvPr>
        </p:nvSpPr>
        <p:spPr>
          <a:xfrm>
            <a:off x="577155" y="2286000"/>
            <a:ext cx="4755900" cy="6656400"/>
          </a:xfrm>
          <a:prstGeom prst="rect">
            <a:avLst/>
          </a:prstGeom>
        </p:spPr>
        <p:txBody>
          <a:bodyPr anchorCtr="0" anchor="t" bIns="237725" lIns="237725" spcFirstLastPara="1" rIns="237725" wrap="square" tIns="237725">
            <a:spAutoFit/>
          </a:bodyPr>
          <a:lstStyle>
            <a:lvl1pPr indent="-381000" lvl="0" marL="457200">
              <a:lnSpc>
                <a:spcPct val="130000"/>
              </a:lnSpc>
              <a:spcBef>
                <a:spcPts val="0"/>
              </a:spcBef>
              <a:spcAft>
                <a:spcPts val="0"/>
              </a:spcAft>
              <a:buSzPts val="2400"/>
              <a:buChar char="●"/>
              <a:defRPr sz="2400"/>
            </a:lvl1pPr>
            <a:lvl2pPr indent="-381000" lvl="1" marL="914400">
              <a:lnSpc>
                <a:spcPct val="130000"/>
              </a:lnSpc>
              <a:spcBef>
                <a:spcPts val="1600"/>
              </a:spcBef>
              <a:spcAft>
                <a:spcPts val="0"/>
              </a:spcAft>
              <a:buClr>
                <a:schemeClr val="dk1"/>
              </a:buClr>
              <a:buSzPts val="2400"/>
              <a:buChar char="○"/>
              <a:defRPr sz="2400">
                <a:solidFill>
                  <a:schemeClr val="dk1"/>
                </a:solidFill>
              </a:defRPr>
            </a:lvl2pPr>
            <a:lvl3pPr indent="-381000" lvl="2" marL="1371600">
              <a:lnSpc>
                <a:spcPct val="130000"/>
              </a:lnSpc>
              <a:spcBef>
                <a:spcPts val="1600"/>
              </a:spcBef>
              <a:spcAft>
                <a:spcPts val="0"/>
              </a:spcAft>
              <a:buClr>
                <a:schemeClr val="dk1"/>
              </a:buClr>
              <a:buSzPts val="2400"/>
              <a:buChar char="■"/>
              <a:defRPr sz="2400">
                <a:solidFill>
                  <a:schemeClr val="dk1"/>
                </a:solidFill>
              </a:defRPr>
            </a:lvl3pPr>
            <a:lvl4pPr indent="-381000" lvl="3" marL="1828800">
              <a:lnSpc>
                <a:spcPct val="130000"/>
              </a:lnSpc>
              <a:spcBef>
                <a:spcPts val="1600"/>
              </a:spcBef>
              <a:spcAft>
                <a:spcPts val="0"/>
              </a:spcAft>
              <a:buClr>
                <a:schemeClr val="dk1"/>
              </a:buClr>
              <a:buSzPts val="2400"/>
              <a:buChar char="●"/>
              <a:defRPr sz="2400">
                <a:solidFill>
                  <a:schemeClr val="dk1"/>
                </a:solidFill>
              </a:defRPr>
            </a:lvl4pPr>
            <a:lvl5pPr indent="-381000" lvl="4" marL="2286000">
              <a:lnSpc>
                <a:spcPct val="130000"/>
              </a:lnSpc>
              <a:spcBef>
                <a:spcPts val="1600"/>
              </a:spcBef>
              <a:spcAft>
                <a:spcPts val="0"/>
              </a:spcAft>
              <a:buClr>
                <a:schemeClr val="dk1"/>
              </a:buClr>
              <a:buSzPts val="2400"/>
              <a:buChar char="○"/>
              <a:defRPr sz="2400">
                <a:solidFill>
                  <a:schemeClr val="dk1"/>
                </a:solidFill>
              </a:defRPr>
            </a:lvl5pPr>
            <a:lvl6pPr indent="-381000" lvl="5" marL="2743200">
              <a:lnSpc>
                <a:spcPct val="130000"/>
              </a:lnSpc>
              <a:spcBef>
                <a:spcPts val="1600"/>
              </a:spcBef>
              <a:spcAft>
                <a:spcPts val="0"/>
              </a:spcAft>
              <a:buClr>
                <a:schemeClr val="dk1"/>
              </a:buClr>
              <a:buSzPts val="2400"/>
              <a:buChar char="■"/>
              <a:defRPr sz="2400">
                <a:solidFill>
                  <a:schemeClr val="dk1"/>
                </a:solidFill>
              </a:defRPr>
            </a:lvl6pPr>
            <a:lvl7pPr indent="-381000" lvl="6" marL="3200400">
              <a:lnSpc>
                <a:spcPct val="130000"/>
              </a:lnSpc>
              <a:spcBef>
                <a:spcPts val="1600"/>
              </a:spcBef>
              <a:spcAft>
                <a:spcPts val="0"/>
              </a:spcAft>
              <a:buClr>
                <a:schemeClr val="dk1"/>
              </a:buClr>
              <a:buSzPts val="2400"/>
              <a:buChar char="●"/>
              <a:defRPr sz="2400">
                <a:solidFill>
                  <a:schemeClr val="dk1"/>
                </a:solidFill>
              </a:defRPr>
            </a:lvl7pPr>
            <a:lvl8pPr indent="-381000" lvl="7" marL="3657600">
              <a:lnSpc>
                <a:spcPct val="130000"/>
              </a:lnSpc>
              <a:spcBef>
                <a:spcPts val="1600"/>
              </a:spcBef>
              <a:spcAft>
                <a:spcPts val="0"/>
              </a:spcAft>
              <a:buClr>
                <a:schemeClr val="dk1"/>
              </a:buClr>
              <a:buSzPts val="2400"/>
              <a:buChar char="○"/>
              <a:defRPr sz="2400">
                <a:solidFill>
                  <a:schemeClr val="dk1"/>
                </a:solidFill>
              </a:defRPr>
            </a:lvl8pPr>
            <a:lvl9pPr indent="-381000" lvl="8" marL="4114800">
              <a:lnSpc>
                <a:spcPct val="130000"/>
              </a:lnSpc>
              <a:spcBef>
                <a:spcPts val="1600"/>
              </a:spcBef>
              <a:spcAft>
                <a:spcPts val="1600"/>
              </a:spcAft>
              <a:buClr>
                <a:schemeClr val="dk1"/>
              </a:buClr>
              <a:buSzPts val="2400"/>
              <a:buChar char="■"/>
              <a:defRPr sz="2400">
                <a:solidFill>
                  <a:schemeClr val="dk1"/>
                </a:solidFill>
              </a:defRPr>
            </a:lvl9pPr>
          </a:lstStyle>
          <a:p/>
        </p:txBody>
      </p:sp>
      <p:sp>
        <p:nvSpPr>
          <p:cNvPr id="140" name="Google Shape;140;p25"/>
          <p:cNvSpPr txBox="1"/>
          <p:nvPr>
            <p:ph idx="3" type="subTitle"/>
          </p:nvPr>
        </p:nvSpPr>
        <p:spPr>
          <a:xfrm>
            <a:off x="580658" y="380400"/>
            <a:ext cx="10468500" cy="914400"/>
          </a:xfrm>
          <a:prstGeom prst="rect">
            <a:avLst/>
          </a:prstGeom>
        </p:spPr>
        <p:txBody>
          <a:bodyPr anchorCtr="0" anchor="t" bIns="0" lIns="237725" spcFirstLastPara="1" rIns="237725" wrap="square" tIns="237725">
            <a:noAutofit/>
          </a:bodyPr>
          <a:lstStyle>
            <a:lvl1pPr lvl="0">
              <a:spcBef>
                <a:spcPts val="0"/>
              </a:spcBef>
              <a:spcAft>
                <a:spcPts val="0"/>
              </a:spcAft>
              <a:buClr>
                <a:schemeClr val="dk1"/>
              </a:buClr>
              <a:buSzPts val="2000"/>
              <a:buNone/>
              <a:defRPr>
                <a:solidFill>
                  <a:schemeClr val="dk1"/>
                </a:solidFill>
              </a:defRPr>
            </a:lvl1pPr>
            <a:lvl2pPr lvl="1">
              <a:spcBef>
                <a:spcPts val="0"/>
              </a:spcBef>
              <a:spcAft>
                <a:spcPts val="0"/>
              </a:spcAft>
              <a:buClr>
                <a:schemeClr val="accent3"/>
              </a:buClr>
              <a:buSzPts val="2000"/>
              <a:buFont typeface="Inter"/>
              <a:buNone/>
              <a:defRPr sz="2000">
                <a:solidFill>
                  <a:schemeClr val="accent3"/>
                </a:solidFill>
                <a:latin typeface="Inter"/>
                <a:ea typeface="Inter"/>
                <a:cs typeface="Inter"/>
                <a:sym typeface="Inter"/>
              </a:defRPr>
            </a:lvl2pPr>
            <a:lvl3pPr lvl="2">
              <a:spcBef>
                <a:spcPts val="0"/>
              </a:spcBef>
              <a:spcAft>
                <a:spcPts val="0"/>
              </a:spcAft>
              <a:buClr>
                <a:schemeClr val="accent3"/>
              </a:buClr>
              <a:buSzPts val="2000"/>
              <a:buFont typeface="Inter"/>
              <a:buNone/>
              <a:defRPr sz="2000">
                <a:solidFill>
                  <a:schemeClr val="accent3"/>
                </a:solidFill>
                <a:latin typeface="Inter"/>
                <a:ea typeface="Inter"/>
                <a:cs typeface="Inter"/>
                <a:sym typeface="Inter"/>
              </a:defRPr>
            </a:lvl3pPr>
            <a:lvl4pPr lvl="3">
              <a:spcBef>
                <a:spcPts val="0"/>
              </a:spcBef>
              <a:spcAft>
                <a:spcPts val="0"/>
              </a:spcAft>
              <a:buClr>
                <a:schemeClr val="accent3"/>
              </a:buClr>
              <a:buSzPts val="2000"/>
              <a:buFont typeface="Inter"/>
              <a:buNone/>
              <a:defRPr sz="2000">
                <a:solidFill>
                  <a:schemeClr val="accent3"/>
                </a:solidFill>
                <a:latin typeface="Inter"/>
                <a:ea typeface="Inter"/>
                <a:cs typeface="Inter"/>
                <a:sym typeface="Inter"/>
              </a:defRPr>
            </a:lvl4pPr>
            <a:lvl5pPr lvl="4">
              <a:spcBef>
                <a:spcPts val="0"/>
              </a:spcBef>
              <a:spcAft>
                <a:spcPts val="0"/>
              </a:spcAft>
              <a:buClr>
                <a:schemeClr val="accent3"/>
              </a:buClr>
              <a:buSzPts val="2000"/>
              <a:buFont typeface="Inter"/>
              <a:buNone/>
              <a:defRPr sz="2000">
                <a:solidFill>
                  <a:schemeClr val="accent3"/>
                </a:solidFill>
                <a:latin typeface="Inter"/>
                <a:ea typeface="Inter"/>
                <a:cs typeface="Inter"/>
                <a:sym typeface="Inter"/>
              </a:defRPr>
            </a:lvl5pPr>
            <a:lvl6pPr lvl="5">
              <a:spcBef>
                <a:spcPts val="0"/>
              </a:spcBef>
              <a:spcAft>
                <a:spcPts val="0"/>
              </a:spcAft>
              <a:buClr>
                <a:schemeClr val="accent3"/>
              </a:buClr>
              <a:buSzPts val="2000"/>
              <a:buFont typeface="Inter"/>
              <a:buNone/>
              <a:defRPr sz="2000">
                <a:solidFill>
                  <a:schemeClr val="accent3"/>
                </a:solidFill>
                <a:latin typeface="Inter"/>
                <a:ea typeface="Inter"/>
                <a:cs typeface="Inter"/>
                <a:sym typeface="Inter"/>
              </a:defRPr>
            </a:lvl6pPr>
            <a:lvl7pPr lvl="6">
              <a:spcBef>
                <a:spcPts val="0"/>
              </a:spcBef>
              <a:spcAft>
                <a:spcPts val="0"/>
              </a:spcAft>
              <a:buClr>
                <a:schemeClr val="accent3"/>
              </a:buClr>
              <a:buSzPts val="2000"/>
              <a:buFont typeface="Inter"/>
              <a:buNone/>
              <a:defRPr sz="2000">
                <a:solidFill>
                  <a:schemeClr val="accent3"/>
                </a:solidFill>
                <a:latin typeface="Inter"/>
                <a:ea typeface="Inter"/>
                <a:cs typeface="Inter"/>
                <a:sym typeface="Inter"/>
              </a:defRPr>
            </a:lvl7pPr>
            <a:lvl8pPr lvl="7">
              <a:spcBef>
                <a:spcPts val="0"/>
              </a:spcBef>
              <a:spcAft>
                <a:spcPts val="0"/>
              </a:spcAft>
              <a:buClr>
                <a:schemeClr val="accent3"/>
              </a:buClr>
              <a:buSzPts val="2000"/>
              <a:buFont typeface="Inter"/>
              <a:buNone/>
              <a:defRPr sz="2000">
                <a:solidFill>
                  <a:schemeClr val="accent3"/>
                </a:solidFill>
                <a:latin typeface="Inter"/>
                <a:ea typeface="Inter"/>
                <a:cs typeface="Inter"/>
                <a:sym typeface="Inter"/>
              </a:defRPr>
            </a:lvl8pPr>
            <a:lvl9pPr lvl="8">
              <a:spcBef>
                <a:spcPts val="0"/>
              </a:spcBef>
              <a:spcAft>
                <a:spcPts val="0"/>
              </a:spcAft>
              <a:buClr>
                <a:schemeClr val="accent3"/>
              </a:buClr>
              <a:buSzPts val="2000"/>
              <a:buFont typeface="Inter"/>
              <a:buNone/>
              <a:defRPr sz="2000">
                <a:solidFill>
                  <a:schemeClr val="accent3"/>
                </a:solidFill>
                <a:latin typeface="Inter"/>
                <a:ea typeface="Inter"/>
                <a:cs typeface="Inter"/>
                <a:sym typeface="Inter"/>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5 - 2 Column Text" type="twoColTx">
  <p:cSld name="TITLE_AND_TWO_COLUMNS">
    <p:spTree>
      <p:nvGrpSpPr>
        <p:cNvPr id="141" name="Shape 141"/>
        <p:cNvGrpSpPr/>
        <p:nvPr/>
      </p:nvGrpSpPr>
      <p:grpSpPr>
        <a:xfrm>
          <a:off x="0" y="0"/>
          <a:ext cx="0" cy="0"/>
          <a:chOff x="0" y="0"/>
          <a:chExt cx="0" cy="0"/>
        </a:xfrm>
      </p:grpSpPr>
      <p:sp>
        <p:nvSpPr>
          <p:cNvPr id="142" name="Google Shape;142;p26"/>
          <p:cNvSpPr txBox="1"/>
          <p:nvPr>
            <p:ph type="title"/>
          </p:nvPr>
        </p:nvSpPr>
        <p:spPr>
          <a:xfrm>
            <a:off x="580617" y="1336550"/>
            <a:ext cx="7610700" cy="949500"/>
          </a:xfrm>
          <a:prstGeom prst="rect">
            <a:avLst/>
          </a:prstGeom>
        </p:spPr>
        <p:txBody>
          <a:bodyPr anchorCtr="0" anchor="t" bIns="237725" lIns="237725" spcFirstLastPara="1" rIns="237725" wrap="square" tIns="0">
            <a:spAutoFit/>
          </a:bodyPr>
          <a:lstStyle>
            <a:lvl1pPr lvl="0">
              <a:spcBef>
                <a:spcPts val="0"/>
              </a:spcBef>
              <a:spcAft>
                <a:spcPts val="0"/>
              </a:spcAft>
              <a:buClr>
                <a:schemeClr val="dk1"/>
              </a:buClr>
              <a:buSzPts val="5200"/>
              <a:buFont typeface="Plus Jakarta Sans SemiBold"/>
              <a:buNone/>
              <a:defRPr sz="5200">
                <a:solidFill>
                  <a:schemeClr val="dk1"/>
                </a:solidFill>
                <a:latin typeface="Plus Jakarta Sans SemiBold"/>
                <a:ea typeface="Plus Jakarta Sans SemiBold"/>
                <a:cs typeface="Plus Jakarta Sans SemiBold"/>
                <a:sym typeface="Plus Jakarta Sans SemiBold"/>
              </a:defRPr>
            </a:lvl1pPr>
            <a:lvl2pPr lvl="1">
              <a:spcBef>
                <a:spcPts val="0"/>
              </a:spcBef>
              <a:spcAft>
                <a:spcPts val="0"/>
              </a:spcAft>
              <a:buClr>
                <a:schemeClr val="dk1"/>
              </a:buClr>
              <a:buSzPts val="5600"/>
              <a:buNone/>
              <a:defRPr sz="5600">
                <a:solidFill>
                  <a:schemeClr val="dk1"/>
                </a:solidFill>
              </a:defRPr>
            </a:lvl2pPr>
            <a:lvl3pPr lvl="2">
              <a:spcBef>
                <a:spcPts val="0"/>
              </a:spcBef>
              <a:spcAft>
                <a:spcPts val="0"/>
              </a:spcAft>
              <a:buClr>
                <a:schemeClr val="dk1"/>
              </a:buClr>
              <a:buSzPts val="5600"/>
              <a:buNone/>
              <a:defRPr sz="5600">
                <a:solidFill>
                  <a:schemeClr val="dk1"/>
                </a:solidFill>
              </a:defRPr>
            </a:lvl3pPr>
            <a:lvl4pPr lvl="3">
              <a:spcBef>
                <a:spcPts val="0"/>
              </a:spcBef>
              <a:spcAft>
                <a:spcPts val="0"/>
              </a:spcAft>
              <a:buClr>
                <a:schemeClr val="dk1"/>
              </a:buClr>
              <a:buSzPts val="5600"/>
              <a:buNone/>
              <a:defRPr sz="5600">
                <a:solidFill>
                  <a:schemeClr val="dk1"/>
                </a:solidFill>
              </a:defRPr>
            </a:lvl4pPr>
            <a:lvl5pPr lvl="4">
              <a:spcBef>
                <a:spcPts val="0"/>
              </a:spcBef>
              <a:spcAft>
                <a:spcPts val="0"/>
              </a:spcAft>
              <a:buClr>
                <a:schemeClr val="dk1"/>
              </a:buClr>
              <a:buSzPts val="5600"/>
              <a:buNone/>
              <a:defRPr sz="5600">
                <a:solidFill>
                  <a:schemeClr val="dk1"/>
                </a:solidFill>
              </a:defRPr>
            </a:lvl5pPr>
            <a:lvl6pPr lvl="5">
              <a:spcBef>
                <a:spcPts val="0"/>
              </a:spcBef>
              <a:spcAft>
                <a:spcPts val="0"/>
              </a:spcAft>
              <a:buClr>
                <a:schemeClr val="dk1"/>
              </a:buClr>
              <a:buSzPts val="5600"/>
              <a:buNone/>
              <a:defRPr sz="5600">
                <a:solidFill>
                  <a:schemeClr val="dk1"/>
                </a:solidFill>
              </a:defRPr>
            </a:lvl6pPr>
            <a:lvl7pPr lvl="6">
              <a:spcBef>
                <a:spcPts val="0"/>
              </a:spcBef>
              <a:spcAft>
                <a:spcPts val="0"/>
              </a:spcAft>
              <a:buClr>
                <a:schemeClr val="dk1"/>
              </a:buClr>
              <a:buSzPts val="5600"/>
              <a:buNone/>
              <a:defRPr sz="5600">
                <a:solidFill>
                  <a:schemeClr val="dk1"/>
                </a:solidFill>
              </a:defRPr>
            </a:lvl7pPr>
            <a:lvl8pPr lvl="7">
              <a:spcBef>
                <a:spcPts val="0"/>
              </a:spcBef>
              <a:spcAft>
                <a:spcPts val="0"/>
              </a:spcAft>
              <a:buClr>
                <a:schemeClr val="dk1"/>
              </a:buClr>
              <a:buSzPts val="5600"/>
              <a:buNone/>
              <a:defRPr sz="5600">
                <a:solidFill>
                  <a:schemeClr val="dk1"/>
                </a:solidFill>
              </a:defRPr>
            </a:lvl8pPr>
            <a:lvl9pPr lvl="8">
              <a:spcBef>
                <a:spcPts val="0"/>
              </a:spcBef>
              <a:spcAft>
                <a:spcPts val="0"/>
              </a:spcAft>
              <a:buClr>
                <a:schemeClr val="dk1"/>
              </a:buClr>
              <a:buSzPts val="5600"/>
              <a:buNone/>
              <a:defRPr sz="5600">
                <a:solidFill>
                  <a:schemeClr val="dk1"/>
                </a:solidFill>
              </a:defRPr>
            </a:lvl9pPr>
          </a:lstStyle>
          <a:p/>
        </p:txBody>
      </p:sp>
      <p:sp>
        <p:nvSpPr>
          <p:cNvPr id="143" name="Google Shape;143;p26"/>
          <p:cNvSpPr txBox="1"/>
          <p:nvPr>
            <p:ph idx="1" type="body"/>
          </p:nvPr>
        </p:nvSpPr>
        <p:spPr>
          <a:xfrm>
            <a:off x="580550" y="2286000"/>
            <a:ext cx="7610700" cy="6656400"/>
          </a:xfrm>
          <a:prstGeom prst="rect">
            <a:avLst/>
          </a:prstGeom>
        </p:spPr>
        <p:txBody>
          <a:bodyPr anchorCtr="0" anchor="t" bIns="237725" lIns="237725" spcFirstLastPara="1" rIns="237725" wrap="square" tIns="237725">
            <a:spAutoFit/>
          </a:bodyPr>
          <a:lstStyle>
            <a:lvl1pPr indent="-381000" lvl="0" marL="457200">
              <a:lnSpc>
                <a:spcPct val="130000"/>
              </a:lnSpc>
              <a:spcBef>
                <a:spcPts val="0"/>
              </a:spcBef>
              <a:spcAft>
                <a:spcPts val="0"/>
              </a:spcAft>
              <a:buSzPts val="2400"/>
              <a:buChar char="●"/>
              <a:defRPr sz="2400"/>
            </a:lvl1pPr>
            <a:lvl2pPr indent="-381000" lvl="1" marL="914400">
              <a:lnSpc>
                <a:spcPct val="130000"/>
              </a:lnSpc>
              <a:spcBef>
                <a:spcPts val="1600"/>
              </a:spcBef>
              <a:spcAft>
                <a:spcPts val="0"/>
              </a:spcAft>
              <a:buClr>
                <a:schemeClr val="dk1"/>
              </a:buClr>
              <a:buSzPts val="2400"/>
              <a:buChar char="○"/>
              <a:defRPr sz="2400">
                <a:solidFill>
                  <a:schemeClr val="dk1"/>
                </a:solidFill>
              </a:defRPr>
            </a:lvl2pPr>
            <a:lvl3pPr indent="-381000" lvl="2" marL="1371600">
              <a:lnSpc>
                <a:spcPct val="130000"/>
              </a:lnSpc>
              <a:spcBef>
                <a:spcPts val="1600"/>
              </a:spcBef>
              <a:spcAft>
                <a:spcPts val="0"/>
              </a:spcAft>
              <a:buClr>
                <a:schemeClr val="dk1"/>
              </a:buClr>
              <a:buSzPts val="2400"/>
              <a:buChar char="■"/>
              <a:defRPr sz="2400">
                <a:solidFill>
                  <a:schemeClr val="dk1"/>
                </a:solidFill>
              </a:defRPr>
            </a:lvl3pPr>
            <a:lvl4pPr indent="-381000" lvl="3" marL="1828800">
              <a:lnSpc>
                <a:spcPct val="130000"/>
              </a:lnSpc>
              <a:spcBef>
                <a:spcPts val="1600"/>
              </a:spcBef>
              <a:spcAft>
                <a:spcPts val="0"/>
              </a:spcAft>
              <a:buClr>
                <a:schemeClr val="dk1"/>
              </a:buClr>
              <a:buSzPts val="2400"/>
              <a:buChar char="●"/>
              <a:defRPr sz="2400">
                <a:solidFill>
                  <a:schemeClr val="dk1"/>
                </a:solidFill>
              </a:defRPr>
            </a:lvl4pPr>
            <a:lvl5pPr indent="-381000" lvl="4" marL="2286000">
              <a:lnSpc>
                <a:spcPct val="130000"/>
              </a:lnSpc>
              <a:spcBef>
                <a:spcPts val="1600"/>
              </a:spcBef>
              <a:spcAft>
                <a:spcPts val="0"/>
              </a:spcAft>
              <a:buClr>
                <a:schemeClr val="dk1"/>
              </a:buClr>
              <a:buSzPts val="2400"/>
              <a:buChar char="○"/>
              <a:defRPr sz="2400">
                <a:solidFill>
                  <a:schemeClr val="dk1"/>
                </a:solidFill>
              </a:defRPr>
            </a:lvl5pPr>
            <a:lvl6pPr indent="-381000" lvl="5" marL="2743200">
              <a:lnSpc>
                <a:spcPct val="130000"/>
              </a:lnSpc>
              <a:spcBef>
                <a:spcPts val="1600"/>
              </a:spcBef>
              <a:spcAft>
                <a:spcPts val="0"/>
              </a:spcAft>
              <a:buClr>
                <a:schemeClr val="dk1"/>
              </a:buClr>
              <a:buSzPts val="2400"/>
              <a:buChar char="■"/>
              <a:defRPr sz="2400">
                <a:solidFill>
                  <a:schemeClr val="dk1"/>
                </a:solidFill>
              </a:defRPr>
            </a:lvl6pPr>
            <a:lvl7pPr indent="-381000" lvl="6" marL="3200400">
              <a:lnSpc>
                <a:spcPct val="130000"/>
              </a:lnSpc>
              <a:spcBef>
                <a:spcPts val="1600"/>
              </a:spcBef>
              <a:spcAft>
                <a:spcPts val="0"/>
              </a:spcAft>
              <a:buClr>
                <a:schemeClr val="dk1"/>
              </a:buClr>
              <a:buSzPts val="2400"/>
              <a:buChar char="●"/>
              <a:defRPr sz="2400">
                <a:solidFill>
                  <a:schemeClr val="dk1"/>
                </a:solidFill>
              </a:defRPr>
            </a:lvl7pPr>
            <a:lvl8pPr indent="-381000" lvl="7" marL="3657600">
              <a:lnSpc>
                <a:spcPct val="130000"/>
              </a:lnSpc>
              <a:spcBef>
                <a:spcPts val="1600"/>
              </a:spcBef>
              <a:spcAft>
                <a:spcPts val="0"/>
              </a:spcAft>
              <a:buClr>
                <a:schemeClr val="dk1"/>
              </a:buClr>
              <a:buSzPts val="2400"/>
              <a:buChar char="○"/>
              <a:defRPr sz="2400">
                <a:solidFill>
                  <a:schemeClr val="dk1"/>
                </a:solidFill>
              </a:defRPr>
            </a:lvl8pPr>
            <a:lvl9pPr indent="-381000" lvl="8" marL="4114800">
              <a:lnSpc>
                <a:spcPct val="130000"/>
              </a:lnSpc>
              <a:spcBef>
                <a:spcPts val="1600"/>
              </a:spcBef>
              <a:spcAft>
                <a:spcPts val="1600"/>
              </a:spcAft>
              <a:buClr>
                <a:schemeClr val="dk1"/>
              </a:buClr>
              <a:buSzPts val="2400"/>
              <a:buChar char="■"/>
              <a:defRPr sz="2400">
                <a:solidFill>
                  <a:schemeClr val="dk1"/>
                </a:solidFill>
              </a:defRPr>
            </a:lvl9pPr>
          </a:lstStyle>
          <a:p/>
        </p:txBody>
      </p:sp>
      <p:sp>
        <p:nvSpPr>
          <p:cNvPr id="144" name="Google Shape;144;p26"/>
          <p:cNvSpPr txBox="1"/>
          <p:nvPr>
            <p:ph idx="2" type="title"/>
          </p:nvPr>
        </p:nvSpPr>
        <p:spPr>
          <a:xfrm>
            <a:off x="9149429" y="1336550"/>
            <a:ext cx="7610700" cy="949500"/>
          </a:xfrm>
          <a:prstGeom prst="rect">
            <a:avLst/>
          </a:prstGeom>
        </p:spPr>
        <p:txBody>
          <a:bodyPr anchorCtr="0" anchor="t" bIns="237725" lIns="237725" spcFirstLastPara="1" rIns="237725" wrap="square" tIns="0">
            <a:spAutoFit/>
          </a:bodyPr>
          <a:lstStyle>
            <a:lvl1pPr lvl="0">
              <a:spcBef>
                <a:spcPts val="0"/>
              </a:spcBef>
              <a:spcAft>
                <a:spcPts val="0"/>
              </a:spcAft>
              <a:buClr>
                <a:schemeClr val="dk1"/>
              </a:buClr>
              <a:buSzPts val="5200"/>
              <a:buFont typeface="Plus Jakarta Sans SemiBold"/>
              <a:buNone/>
              <a:defRPr sz="5200">
                <a:solidFill>
                  <a:schemeClr val="dk1"/>
                </a:solidFill>
                <a:latin typeface="Plus Jakarta Sans SemiBold"/>
                <a:ea typeface="Plus Jakarta Sans SemiBold"/>
                <a:cs typeface="Plus Jakarta Sans SemiBold"/>
                <a:sym typeface="Plus Jakarta Sans SemiBold"/>
              </a:defRPr>
            </a:lvl1pPr>
            <a:lvl2pPr lvl="1">
              <a:spcBef>
                <a:spcPts val="0"/>
              </a:spcBef>
              <a:spcAft>
                <a:spcPts val="0"/>
              </a:spcAft>
              <a:buClr>
                <a:schemeClr val="dk1"/>
              </a:buClr>
              <a:buSzPts val="5600"/>
              <a:buNone/>
              <a:defRPr sz="5600">
                <a:solidFill>
                  <a:schemeClr val="dk1"/>
                </a:solidFill>
              </a:defRPr>
            </a:lvl2pPr>
            <a:lvl3pPr lvl="2">
              <a:spcBef>
                <a:spcPts val="0"/>
              </a:spcBef>
              <a:spcAft>
                <a:spcPts val="0"/>
              </a:spcAft>
              <a:buClr>
                <a:schemeClr val="dk1"/>
              </a:buClr>
              <a:buSzPts val="5600"/>
              <a:buNone/>
              <a:defRPr sz="5600">
                <a:solidFill>
                  <a:schemeClr val="dk1"/>
                </a:solidFill>
              </a:defRPr>
            </a:lvl3pPr>
            <a:lvl4pPr lvl="3">
              <a:spcBef>
                <a:spcPts val="0"/>
              </a:spcBef>
              <a:spcAft>
                <a:spcPts val="0"/>
              </a:spcAft>
              <a:buClr>
                <a:schemeClr val="dk1"/>
              </a:buClr>
              <a:buSzPts val="5600"/>
              <a:buNone/>
              <a:defRPr sz="5600">
                <a:solidFill>
                  <a:schemeClr val="dk1"/>
                </a:solidFill>
              </a:defRPr>
            </a:lvl4pPr>
            <a:lvl5pPr lvl="4">
              <a:spcBef>
                <a:spcPts val="0"/>
              </a:spcBef>
              <a:spcAft>
                <a:spcPts val="0"/>
              </a:spcAft>
              <a:buClr>
                <a:schemeClr val="dk1"/>
              </a:buClr>
              <a:buSzPts val="5600"/>
              <a:buNone/>
              <a:defRPr sz="5600">
                <a:solidFill>
                  <a:schemeClr val="dk1"/>
                </a:solidFill>
              </a:defRPr>
            </a:lvl5pPr>
            <a:lvl6pPr lvl="5">
              <a:spcBef>
                <a:spcPts val="0"/>
              </a:spcBef>
              <a:spcAft>
                <a:spcPts val="0"/>
              </a:spcAft>
              <a:buClr>
                <a:schemeClr val="dk1"/>
              </a:buClr>
              <a:buSzPts val="5600"/>
              <a:buNone/>
              <a:defRPr sz="5600">
                <a:solidFill>
                  <a:schemeClr val="dk1"/>
                </a:solidFill>
              </a:defRPr>
            </a:lvl6pPr>
            <a:lvl7pPr lvl="6">
              <a:spcBef>
                <a:spcPts val="0"/>
              </a:spcBef>
              <a:spcAft>
                <a:spcPts val="0"/>
              </a:spcAft>
              <a:buClr>
                <a:schemeClr val="dk1"/>
              </a:buClr>
              <a:buSzPts val="5600"/>
              <a:buNone/>
              <a:defRPr sz="5600">
                <a:solidFill>
                  <a:schemeClr val="dk1"/>
                </a:solidFill>
              </a:defRPr>
            </a:lvl7pPr>
            <a:lvl8pPr lvl="7">
              <a:spcBef>
                <a:spcPts val="0"/>
              </a:spcBef>
              <a:spcAft>
                <a:spcPts val="0"/>
              </a:spcAft>
              <a:buClr>
                <a:schemeClr val="dk1"/>
              </a:buClr>
              <a:buSzPts val="5600"/>
              <a:buNone/>
              <a:defRPr sz="5600">
                <a:solidFill>
                  <a:schemeClr val="dk1"/>
                </a:solidFill>
              </a:defRPr>
            </a:lvl8pPr>
            <a:lvl9pPr lvl="8">
              <a:spcBef>
                <a:spcPts val="0"/>
              </a:spcBef>
              <a:spcAft>
                <a:spcPts val="0"/>
              </a:spcAft>
              <a:buClr>
                <a:schemeClr val="dk1"/>
              </a:buClr>
              <a:buSzPts val="5600"/>
              <a:buNone/>
              <a:defRPr sz="5600">
                <a:solidFill>
                  <a:schemeClr val="dk1"/>
                </a:solidFill>
              </a:defRPr>
            </a:lvl9pPr>
          </a:lstStyle>
          <a:p/>
        </p:txBody>
      </p:sp>
      <p:sp>
        <p:nvSpPr>
          <p:cNvPr id="145" name="Google Shape;145;p26"/>
          <p:cNvSpPr txBox="1"/>
          <p:nvPr>
            <p:ph idx="3" type="body"/>
          </p:nvPr>
        </p:nvSpPr>
        <p:spPr>
          <a:xfrm>
            <a:off x="9149363" y="2286000"/>
            <a:ext cx="7610700" cy="6656400"/>
          </a:xfrm>
          <a:prstGeom prst="rect">
            <a:avLst/>
          </a:prstGeom>
        </p:spPr>
        <p:txBody>
          <a:bodyPr anchorCtr="0" anchor="t" bIns="237725" lIns="237725" spcFirstLastPara="1" rIns="237725" wrap="square" tIns="237725">
            <a:spAutoFit/>
          </a:bodyPr>
          <a:lstStyle>
            <a:lvl1pPr indent="-381000" lvl="0" marL="457200">
              <a:lnSpc>
                <a:spcPct val="130000"/>
              </a:lnSpc>
              <a:spcBef>
                <a:spcPts val="0"/>
              </a:spcBef>
              <a:spcAft>
                <a:spcPts val="0"/>
              </a:spcAft>
              <a:buSzPts val="2400"/>
              <a:buChar char="●"/>
              <a:defRPr sz="2400"/>
            </a:lvl1pPr>
            <a:lvl2pPr indent="-381000" lvl="1" marL="914400">
              <a:lnSpc>
                <a:spcPct val="130000"/>
              </a:lnSpc>
              <a:spcBef>
                <a:spcPts val="1600"/>
              </a:spcBef>
              <a:spcAft>
                <a:spcPts val="0"/>
              </a:spcAft>
              <a:buClr>
                <a:schemeClr val="dk1"/>
              </a:buClr>
              <a:buSzPts val="2400"/>
              <a:buChar char="○"/>
              <a:defRPr sz="2400">
                <a:solidFill>
                  <a:schemeClr val="dk1"/>
                </a:solidFill>
              </a:defRPr>
            </a:lvl2pPr>
            <a:lvl3pPr indent="-381000" lvl="2" marL="1371600">
              <a:lnSpc>
                <a:spcPct val="130000"/>
              </a:lnSpc>
              <a:spcBef>
                <a:spcPts val="1600"/>
              </a:spcBef>
              <a:spcAft>
                <a:spcPts val="0"/>
              </a:spcAft>
              <a:buClr>
                <a:schemeClr val="dk1"/>
              </a:buClr>
              <a:buSzPts val="2400"/>
              <a:buChar char="■"/>
              <a:defRPr sz="2400">
                <a:solidFill>
                  <a:schemeClr val="dk1"/>
                </a:solidFill>
              </a:defRPr>
            </a:lvl3pPr>
            <a:lvl4pPr indent="-381000" lvl="3" marL="1828800">
              <a:lnSpc>
                <a:spcPct val="130000"/>
              </a:lnSpc>
              <a:spcBef>
                <a:spcPts val="1600"/>
              </a:spcBef>
              <a:spcAft>
                <a:spcPts val="0"/>
              </a:spcAft>
              <a:buClr>
                <a:schemeClr val="dk1"/>
              </a:buClr>
              <a:buSzPts val="2400"/>
              <a:buChar char="●"/>
              <a:defRPr sz="2400">
                <a:solidFill>
                  <a:schemeClr val="dk1"/>
                </a:solidFill>
              </a:defRPr>
            </a:lvl4pPr>
            <a:lvl5pPr indent="-381000" lvl="4" marL="2286000">
              <a:lnSpc>
                <a:spcPct val="130000"/>
              </a:lnSpc>
              <a:spcBef>
                <a:spcPts val="1600"/>
              </a:spcBef>
              <a:spcAft>
                <a:spcPts val="0"/>
              </a:spcAft>
              <a:buClr>
                <a:schemeClr val="dk1"/>
              </a:buClr>
              <a:buSzPts val="2400"/>
              <a:buChar char="○"/>
              <a:defRPr sz="2400">
                <a:solidFill>
                  <a:schemeClr val="dk1"/>
                </a:solidFill>
              </a:defRPr>
            </a:lvl5pPr>
            <a:lvl6pPr indent="-381000" lvl="5" marL="2743200">
              <a:lnSpc>
                <a:spcPct val="130000"/>
              </a:lnSpc>
              <a:spcBef>
                <a:spcPts val="1600"/>
              </a:spcBef>
              <a:spcAft>
                <a:spcPts val="0"/>
              </a:spcAft>
              <a:buClr>
                <a:schemeClr val="dk1"/>
              </a:buClr>
              <a:buSzPts val="2400"/>
              <a:buChar char="■"/>
              <a:defRPr sz="2400">
                <a:solidFill>
                  <a:schemeClr val="dk1"/>
                </a:solidFill>
              </a:defRPr>
            </a:lvl6pPr>
            <a:lvl7pPr indent="-381000" lvl="6" marL="3200400">
              <a:lnSpc>
                <a:spcPct val="130000"/>
              </a:lnSpc>
              <a:spcBef>
                <a:spcPts val="1600"/>
              </a:spcBef>
              <a:spcAft>
                <a:spcPts val="0"/>
              </a:spcAft>
              <a:buClr>
                <a:schemeClr val="dk1"/>
              </a:buClr>
              <a:buSzPts val="2400"/>
              <a:buChar char="●"/>
              <a:defRPr sz="2400">
                <a:solidFill>
                  <a:schemeClr val="dk1"/>
                </a:solidFill>
              </a:defRPr>
            </a:lvl7pPr>
            <a:lvl8pPr indent="-381000" lvl="7" marL="3657600">
              <a:lnSpc>
                <a:spcPct val="130000"/>
              </a:lnSpc>
              <a:spcBef>
                <a:spcPts val="1600"/>
              </a:spcBef>
              <a:spcAft>
                <a:spcPts val="0"/>
              </a:spcAft>
              <a:buClr>
                <a:schemeClr val="dk1"/>
              </a:buClr>
              <a:buSzPts val="2400"/>
              <a:buChar char="○"/>
              <a:defRPr sz="2400">
                <a:solidFill>
                  <a:schemeClr val="dk1"/>
                </a:solidFill>
              </a:defRPr>
            </a:lvl8pPr>
            <a:lvl9pPr indent="-381000" lvl="8" marL="4114800">
              <a:lnSpc>
                <a:spcPct val="130000"/>
              </a:lnSpc>
              <a:spcBef>
                <a:spcPts val="1600"/>
              </a:spcBef>
              <a:spcAft>
                <a:spcPts val="1600"/>
              </a:spcAft>
              <a:buClr>
                <a:schemeClr val="dk1"/>
              </a:buClr>
              <a:buSzPts val="2400"/>
              <a:buChar char="■"/>
              <a:defRPr sz="2400">
                <a:solidFill>
                  <a:schemeClr val="dk1"/>
                </a:solidFill>
              </a:defRPr>
            </a:lvl9pPr>
          </a:lstStyle>
          <a:p/>
        </p:txBody>
      </p:sp>
      <p:sp>
        <p:nvSpPr>
          <p:cNvPr id="146" name="Google Shape;146;p26"/>
          <p:cNvSpPr txBox="1"/>
          <p:nvPr>
            <p:ph idx="4" type="subTitle"/>
          </p:nvPr>
        </p:nvSpPr>
        <p:spPr>
          <a:xfrm>
            <a:off x="580700" y="380400"/>
            <a:ext cx="8563200" cy="914400"/>
          </a:xfrm>
          <a:prstGeom prst="rect">
            <a:avLst/>
          </a:prstGeom>
        </p:spPr>
        <p:txBody>
          <a:bodyPr anchorCtr="0" anchor="t" bIns="0" lIns="237725" spcFirstLastPara="1" rIns="237725" wrap="square" tIns="237725">
            <a:noAutofit/>
          </a:bodyPr>
          <a:lstStyle>
            <a:lvl1pPr lvl="0">
              <a:spcBef>
                <a:spcPts val="0"/>
              </a:spcBef>
              <a:spcAft>
                <a:spcPts val="0"/>
              </a:spcAft>
              <a:buClr>
                <a:schemeClr val="dk1"/>
              </a:buClr>
              <a:buSzPts val="2000"/>
              <a:buFont typeface="Inter"/>
              <a:buNone/>
              <a:defRPr sz="2000">
                <a:solidFill>
                  <a:schemeClr val="dk1"/>
                </a:solidFill>
                <a:latin typeface="Inter"/>
                <a:ea typeface="Inter"/>
                <a:cs typeface="Inter"/>
                <a:sym typeface="Inter"/>
              </a:defRPr>
            </a:lvl1pPr>
            <a:lvl2pPr lvl="1">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2pPr>
            <a:lvl3pPr lvl="2">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3pPr>
            <a:lvl4pPr lvl="3">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4pPr>
            <a:lvl5pPr lvl="4">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5pPr>
            <a:lvl6pPr lvl="5">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6pPr>
            <a:lvl7pPr lvl="6">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7pPr>
            <a:lvl8pPr lvl="7">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8pPr>
            <a:lvl9pPr lvl="8">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7 - Icon - 2 Column">
  <p:cSld name="TITLE_AND_TWO_COLUMNS_1">
    <p:spTree>
      <p:nvGrpSpPr>
        <p:cNvPr id="147" name="Shape 147"/>
        <p:cNvGrpSpPr/>
        <p:nvPr/>
      </p:nvGrpSpPr>
      <p:grpSpPr>
        <a:xfrm>
          <a:off x="0" y="0"/>
          <a:ext cx="0" cy="0"/>
          <a:chOff x="0" y="0"/>
          <a:chExt cx="0" cy="0"/>
        </a:xfrm>
      </p:grpSpPr>
      <p:sp>
        <p:nvSpPr>
          <p:cNvPr id="148" name="Google Shape;148;p27"/>
          <p:cNvSpPr txBox="1"/>
          <p:nvPr>
            <p:ph type="title"/>
          </p:nvPr>
        </p:nvSpPr>
        <p:spPr>
          <a:xfrm>
            <a:off x="1524025" y="5166700"/>
            <a:ext cx="6667200" cy="897000"/>
          </a:xfrm>
          <a:prstGeom prst="rect">
            <a:avLst/>
          </a:prstGeom>
        </p:spPr>
        <p:txBody>
          <a:bodyPr anchorCtr="0" anchor="t" bIns="237725" lIns="237725" spcFirstLastPara="1" rIns="237725" wrap="square" tIns="237725">
            <a:spAutoFit/>
          </a:bodyPr>
          <a:lstStyle>
            <a:lvl1pPr lvl="0" algn="ctr">
              <a:spcBef>
                <a:spcPts val="0"/>
              </a:spcBef>
              <a:spcAft>
                <a:spcPts val="0"/>
              </a:spcAft>
              <a:buSzPts val="2800"/>
              <a:buNone/>
              <a:defRPr sz="2800"/>
            </a:lvl1pPr>
            <a:lvl2pPr lvl="1" algn="ctr">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2pPr>
            <a:lvl3pPr lvl="2" algn="ctr">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3pPr>
            <a:lvl4pPr lvl="3" algn="ctr">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4pPr>
            <a:lvl5pPr lvl="4" algn="ctr">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5pPr>
            <a:lvl6pPr lvl="5" algn="ctr">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6pPr>
            <a:lvl7pPr lvl="6" algn="ctr">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7pPr>
            <a:lvl8pPr lvl="7" algn="ctr">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8pPr>
            <a:lvl9pPr lvl="8" algn="ctr">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9pPr>
          </a:lstStyle>
          <a:p/>
        </p:txBody>
      </p:sp>
      <p:sp>
        <p:nvSpPr>
          <p:cNvPr id="149" name="Google Shape;149;p27"/>
          <p:cNvSpPr txBox="1"/>
          <p:nvPr>
            <p:ph idx="1" type="body"/>
          </p:nvPr>
        </p:nvSpPr>
        <p:spPr>
          <a:xfrm>
            <a:off x="1524125" y="6098800"/>
            <a:ext cx="6667200" cy="2688000"/>
          </a:xfrm>
          <a:prstGeom prst="rect">
            <a:avLst/>
          </a:prstGeom>
        </p:spPr>
        <p:txBody>
          <a:bodyPr anchorCtr="0" anchor="t" bIns="237725" lIns="237725" spcFirstLastPara="1" rIns="237725" wrap="square" tIns="237725">
            <a:spAutoFit/>
          </a:bodyPr>
          <a:lstStyle>
            <a:lvl1pPr indent="-355600" lvl="0" marL="457200">
              <a:lnSpc>
                <a:spcPct val="150000"/>
              </a:lnSpc>
              <a:spcBef>
                <a:spcPts val="0"/>
              </a:spcBef>
              <a:spcAft>
                <a:spcPts val="0"/>
              </a:spcAft>
              <a:buSzPts val="2000"/>
              <a:buChar char="●"/>
              <a:defRPr sz="2000"/>
            </a:lvl1pPr>
            <a:lvl2pPr indent="-355600" lvl="1" marL="914400">
              <a:lnSpc>
                <a:spcPct val="150000"/>
              </a:lnSpc>
              <a:spcBef>
                <a:spcPts val="1600"/>
              </a:spcBef>
              <a:spcAft>
                <a:spcPts val="0"/>
              </a:spcAft>
              <a:buSzPts val="2000"/>
              <a:buChar char="○"/>
              <a:defRPr sz="2000"/>
            </a:lvl2pPr>
            <a:lvl3pPr indent="-355600" lvl="2" marL="1371600">
              <a:lnSpc>
                <a:spcPct val="150000"/>
              </a:lnSpc>
              <a:spcBef>
                <a:spcPts val="1600"/>
              </a:spcBef>
              <a:spcAft>
                <a:spcPts val="0"/>
              </a:spcAft>
              <a:buSzPts val="2000"/>
              <a:buChar char="■"/>
              <a:defRPr sz="2000"/>
            </a:lvl3pPr>
            <a:lvl4pPr indent="-355600" lvl="3" marL="1828800">
              <a:lnSpc>
                <a:spcPct val="150000"/>
              </a:lnSpc>
              <a:spcBef>
                <a:spcPts val="1600"/>
              </a:spcBef>
              <a:spcAft>
                <a:spcPts val="0"/>
              </a:spcAft>
              <a:buSzPts val="2000"/>
              <a:buChar char="●"/>
              <a:defRPr sz="2000"/>
            </a:lvl4pPr>
            <a:lvl5pPr indent="-355600" lvl="4" marL="2286000">
              <a:lnSpc>
                <a:spcPct val="150000"/>
              </a:lnSpc>
              <a:spcBef>
                <a:spcPts val="1600"/>
              </a:spcBef>
              <a:spcAft>
                <a:spcPts val="0"/>
              </a:spcAft>
              <a:buSzPts val="2000"/>
              <a:buChar char="○"/>
              <a:defRPr sz="2000"/>
            </a:lvl5pPr>
            <a:lvl6pPr indent="-355600" lvl="5" marL="2743200">
              <a:lnSpc>
                <a:spcPct val="150000"/>
              </a:lnSpc>
              <a:spcBef>
                <a:spcPts val="1600"/>
              </a:spcBef>
              <a:spcAft>
                <a:spcPts val="0"/>
              </a:spcAft>
              <a:buSzPts val="2000"/>
              <a:buChar char="■"/>
              <a:defRPr sz="2000"/>
            </a:lvl6pPr>
            <a:lvl7pPr indent="-355600" lvl="6" marL="3200400">
              <a:lnSpc>
                <a:spcPct val="150000"/>
              </a:lnSpc>
              <a:spcBef>
                <a:spcPts val="1600"/>
              </a:spcBef>
              <a:spcAft>
                <a:spcPts val="0"/>
              </a:spcAft>
              <a:buSzPts val="2000"/>
              <a:buChar char="●"/>
              <a:defRPr sz="2000"/>
            </a:lvl7pPr>
            <a:lvl8pPr indent="-355600" lvl="7" marL="3657600">
              <a:lnSpc>
                <a:spcPct val="150000"/>
              </a:lnSpc>
              <a:spcBef>
                <a:spcPts val="1600"/>
              </a:spcBef>
              <a:spcAft>
                <a:spcPts val="0"/>
              </a:spcAft>
              <a:buSzPts val="2000"/>
              <a:buChar char="○"/>
              <a:defRPr sz="2000"/>
            </a:lvl8pPr>
            <a:lvl9pPr indent="-355600" lvl="8" marL="4114800">
              <a:lnSpc>
                <a:spcPct val="150000"/>
              </a:lnSpc>
              <a:spcBef>
                <a:spcPts val="1600"/>
              </a:spcBef>
              <a:spcAft>
                <a:spcPts val="1600"/>
              </a:spcAft>
              <a:buSzPts val="2000"/>
              <a:buChar char="■"/>
              <a:defRPr sz="2000"/>
            </a:lvl9pPr>
          </a:lstStyle>
          <a:p/>
        </p:txBody>
      </p:sp>
      <p:sp>
        <p:nvSpPr>
          <p:cNvPr id="150" name="Google Shape;150;p27"/>
          <p:cNvSpPr/>
          <p:nvPr>
            <p:ph idx="2" type="pic"/>
          </p:nvPr>
        </p:nvSpPr>
        <p:spPr>
          <a:xfrm>
            <a:off x="3904713" y="3262000"/>
            <a:ext cx="1905300" cy="1904700"/>
          </a:xfrm>
          <a:prstGeom prst="ellipse">
            <a:avLst/>
          </a:prstGeom>
          <a:noFill/>
          <a:ln>
            <a:noFill/>
          </a:ln>
        </p:spPr>
      </p:sp>
      <p:sp>
        <p:nvSpPr>
          <p:cNvPr id="151" name="Google Shape;151;p27"/>
          <p:cNvSpPr txBox="1"/>
          <p:nvPr>
            <p:ph idx="3" type="title"/>
          </p:nvPr>
        </p:nvSpPr>
        <p:spPr>
          <a:xfrm>
            <a:off x="10096775" y="5166700"/>
            <a:ext cx="6667200" cy="897000"/>
          </a:xfrm>
          <a:prstGeom prst="rect">
            <a:avLst/>
          </a:prstGeom>
        </p:spPr>
        <p:txBody>
          <a:bodyPr anchorCtr="0" anchor="t" bIns="237725" lIns="237725" spcFirstLastPara="1" rIns="237725" wrap="square" tIns="237725">
            <a:spAutoFit/>
          </a:bodyPr>
          <a:lstStyle>
            <a:lvl1pPr lvl="0" algn="ctr">
              <a:spcBef>
                <a:spcPts val="0"/>
              </a:spcBef>
              <a:spcAft>
                <a:spcPts val="0"/>
              </a:spcAft>
              <a:buSzPts val="2800"/>
              <a:buNone/>
              <a:defRPr sz="2800"/>
            </a:lvl1pPr>
            <a:lvl2pPr lvl="1" algn="ctr">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2pPr>
            <a:lvl3pPr lvl="2" algn="ctr">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3pPr>
            <a:lvl4pPr lvl="3" algn="ctr">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4pPr>
            <a:lvl5pPr lvl="4" algn="ctr">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5pPr>
            <a:lvl6pPr lvl="5" algn="ctr">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6pPr>
            <a:lvl7pPr lvl="6" algn="ctr">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7pPr>
            <a:lvl8pPr lvl="7" algn="ctr">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8pPr>
            <a:lvl9pPr lvl="8" algn="ctr">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9pPr>
          </a:lstStyle>
          <a:p/>
        </p:txBody>
      </p:sp>
      <p:sp>
        <p:nvSpPr>
          <p:cNvPr id="152" name="Google Shape;152;p27"/>
          <p:cNvSpPr txBox="1"/>
          <p:nvPr>
            <p:ph idx="4" type="body"/>
          </p:nvPr>
        </p:nvSpPr>
        <p:spPr>
          <a:xfrm>
            <a:off x="10096775" y="6098800"/>
            <a:ext cx="6667200" cy="2688000"/>
          </a:xfrm>
          <a:prstGeom prst="rect">
            <a:avLst/>
          </a:prstGeom>
        </p:spPr>
        <p:txBody>
          <a:bodyPr anchorCtr="0" anchor="t" bIns="237725" lIns="237725" spcFirstLastPara="1" rIns="237725" wrap="square" tIns="237725">
            <a:spAutoFit/>
          </a:bodyPr>
          <a:lstStyle>
            <a:lvl1pPr indent="-355600" lvl="0" marL="457200">
              <a:lnSpc>
                <a:spcPct val="150000"/>
              </a:lnSpc>
              <a:spcBef>
                <a:spcPts val="0"/>
              </a:spcBef>
              <a:spcAft>
                <a:spcPts val="0"/>
              </a:spcAft>
              <a:buSzPts val="2000"/>
              <a:buChar char="●"/>
              <a:defRPr sz="2000"/>
            </a:lvl1pPr>
            <a:lvl2pPr indent="-355600" lvl="1" marL="914400">
              <a:lnSpc>
                <a:spcPct val="150000"/>
              </a:lnSpc>
              <a:spcBef>
                <a:spcPts val="1600"/>
              </a:spcBef>
              <a:spcAft>
                <a:spcPts val="0"/>
              </a:spcAft>
              <a:buSzPts val="2000"/>
              <a:buChar char="○"/>
              <a:defRPr sz="2000"/>
            </a:lvl2pPr>
            <a:lvl3pPr indent="-355600" lvl="2" marL="1371600">
              <a:lnSpc>
                <a:spcPct val="150000"/>
              </a:lnSpc>
              <a:spcBef>
                <a:spcPts val="1600"/>
              </a:spcBef>
              <a:spcAft>
                <a:spcPts val="0"/>
              </a:spcAft>
              <a:buSzPts val="2000"/>
              <a:buChar char="■"/>
              <a:defRPr sz="2000"/>
            </a:lvl3pPr>
            <a:lvl4pPr indent="-355600" lvl="3" marL="1828800">
              <a:lnSpc>
                <a:spcPct val="150000"/>
              </a:lnSpc>
              <a:spcBef>
                <a:spcPts val="1600"/>
              </a:spcBef>
              <a:spcAft>
                <a:spcPts val="0"/>
              </a:spcAft>
              <a:buSzPts val="2000"/>
              <a:buChar char="●"/>
              <a:defRPr sz="2000"/>
            </a:lvl4pPr>
            <a:lvl5pPr indent="-355600" lvl="4" marL="2286000">
              <a:lnSpc>
                <a:spcPct val="150000"/>
              </a:lnSpc>
              <a:spcBef>
                <a:spcPts val="1600"/>
              </a:spcBef>
              <a:spcAft>
                <a:spcPts val="0"/>
              </a:spcAft>
              <a:buSzPts val="2000"/>
              <a:buChar char="○"/>
              <a:defRPr sz="2000"/>
            </a:lvl5pPr>
            <a:lvl6pPr indent="-355600" lvl="5" marL="2743200">
              <a:lnSpc>
                <a:spcPct val="150000"/>
              </a:lnSpc>
              <a:spcBef>
                <a:spcPts val="1600"/>
              </a:spcBef>
              <a:spcAft>
                <a:spcPts val="0"/>
              </a:spcAft>
              <a:buSzPts val="2000"/>
              <a:buChar char="■"/>
              <a:defRPr sz="2000"/>
            </a:lvl6pPr>
            <a:lvl7pPr indent="-355600" lvl="6" marL="3200400">
              <a:lnSpc>
                <a:spcPct val="150000"/>
              </a:lnSpc>
              <a:spcBef>
                <a:spcPts val="1600"/>
              </a:spcBef>
              <a:spcAft>
                <a:spcPts val="0"/>
              </a:spcAft>
              <a:buSzPts val="2000"/>
              <a:buChar char="●"/>
              <a:defRPr sz="2000"/>
            </a:lvl7pPr>
            <a:lvl8pPr indent="-355600" lvl="7" marL="3657600">
              <a:lnSpc>
                <a:spcPct val="150000"/>
              </a:lnSpc>
              <a:spcBef>
                <a:spcPts val="1600"/>
              </a:spcBef>
              <a:spcAft>
                <a:spcPts val="0"/>
              </a:spcAft>
              <a:buSzPts val="2000"/>
              <a:buChar char="○"/>
              <a:defRPr sz="2000"/>
            </a:lvl8pPr>
            <a:lvl9pPr indent="-355600" lvl="8" marL="4114800">
              <a:lnSpc>
                <a:spcPct val="150000"/>
              </a:lnSpc>
              <a:spcBef>
                <a:spcPts val="1600"/>
              </a:spcBef>
              <a:spcAft>
                <a:spcPts val="1600"/>
              </a:spcAft>
              <a:buSzPts val="2000"/>
              <a:buChar char="■"/>
              <a:defRPr sz="2000"/>
            </a:lvl9pPr>
          </a:lstStyle>
          <a:p/>
        </p:txBody>
      </p:sp>
      <p:sp>
        <p:nvSpPr>
          <p:cNvPr id="153" name="Google Shape;153;p27"/>
          <p:cNvSpPr/>
          <p:nvPr>
            <p:ph idx="5" type="pic"/>
          </p:nvPr>
        </p:nvSpPr>
        <p:spPr>
          <a:xfrm>
            <a:off x="12477988" y="3262000"/>
            <a:ext cx="1905300" cy="1904700"/>
          </a:xfrm>
          <a:prstGeom prst="ellipse">
            <a:avLst/>
          </a:prstGeom>
          <a:noFill/>
          <a:ln>
            <a:noFill/>
          </a:ln>
        </p:spPr>
      </p:sp>
      <p:sp>
        <p:nvSpPr>
          <p:cNvPr id="154" name="Google Shape;154;p27"/>
          <p:cNvSpPr txBox="1"/>
          <p:nvPr>
            <p:ph idx="6" type="title"/>
          </p:nvPr>
        </p:nvSpPr>
        <p:spPr>
          <a:xfrm>
            <a:off x="580700" y="1336550"/>
            <a:ext cx="17135700" cy="1162200"/>
          </a:xfrm>
          <a:prstGeom prst="rect">
            <a:avLst/>
          </a:prstGeom>
        </p:spPr>
        <p:txBody>
          <a:bodyPr anchorCtr="0" anchor="t" bIns="237725" lIns="237725" spcFirstLastPara="1" rIns="237725" wrap="square" tIns="0">
            <a:spAutoFit/>
          </a:bodyPr>
          <a:lstStyle>
            <a:lvl1pPr lvl="0">
              <a:spcBef>
                <a:spcPts val="0"/>
              </a:spcBef>
              <a:spcAft>
                <a:spcPts val="0"/>
              </a:spcAft>
              <a:buClr>
                <a:schemeClr val="dk1"/>
              </a:buClr>
              <a:buSzPts val="5200"/>
              <a:buFont typeface="Plus Jakarta Sans SemiBold"/>
              <a:buNone/>
              <a:defRPr sz="5200">
                <a:solidFill>
                  <a:schemeClr val="dk1"/>
                </a:solidFill>
                <a:latin typeface="Plus Jakarta Sans SemiBold"/>
                <a:ea typeface="Plus Jakarta Sans SemiBold"/>
                <a:cs typeface="Plus Jakarta Sans SemiBold"/>
                <a:sym typeface="Plus Jakarta Sans SemiBold"/>
              </a:defRPr>
            </a:lvl1pPr>
            <a:lvl2pPr lvl="1">
              <a:spcBef>
                <a:spcPts val="0"/>
              </a:spcBef>
              <a:spcAft>
                <a:spcPts val="0"/>
              </a:spcAft>
              <a:buClr>
                <a:schemeClr val="dk1"/>
              </a:buClr>
              <a:buSzPts val="5600"/>
              <a:buNone/>
              <a:defRPr sz="5600">
                <a:solidFill>
                  <a:schemeClr val="dk1"/>
                </a:solidFill>
              </a:defRPr>
            </a:lvl2pPr>
            <a:lvl3pPr lvl="2">
              <a:spcBef>
                <a:spcPts val="0"/>
              </a:spcBef>
              <a:spcAft>
                <a:spcPts val="0"/>
              </a:spcAft>
              <a:buClr>
                <a:schemeClr val="dk1"/>
              </a:buClr>
              <a:buSzPts val="5600"/>
              <a:buNone/>
              <a:defRPr sz="5600">
                <a:solidFill>
                  <a:schemeClr val="dk1"/>
                </a:solidFill>
              </a:defRPr>
            </a:lvl3pPr>
            <a:lvl4pPr lvl="3">
              <a:spcBef>
                <a:spcPts val="0"/>
              </a:spcBef>
              <a:spcAft>
                <a:spcPts val="0"/>
              </a:spcAft>
              <a:buClr>
                <a:schemeClr val="dk1"/>
              </a:buClr>
              <a:buSzPts val="5600"/>
              <a:buNone/>
              <a:defRPr sz="5600">
                <a:solidFill>
                  <a:schemeClr val="dk1"/>
                </a:solidFill>
              </a:defRPr>
            </a:lvl4pPr>
            <a:lvl5pPr lvl="4">
              <a:spcBef>
                <a:spcPts val="0"/>
              </a:spcBef>
              <a:spcAft>
                <a:spcPts val="0"/>
              </a:spcAft>
              <a:buClr>
                <a:schemeClr val="dk1"/>
              </a:buClr>
              <a:buSzPts val="5600"/>
              <a:buNone/>
              <a:defRPr sz="5600">
                <a:solidFill>
                  <a:schemeClr val="dk1"/>
                </a:solidFill>
              </a:defRPr>
            </a:lvl5pPr>
            <a:lvl6pPr lvl="5">
              <a:spcBef>
                <a:spcPts val="0"/>
              </a:spcBef>
              <a:spcAft>
                <a:spcPts val="0"/>
              </a:spcAft>
              <a:buClr>
                <a:schemeClr val="dk1"/>
              </a:buClr>
              <a:buSzPts val="5600"/>
              <a:buNone/>
              <a:defRPr sz="5600">
                <a:solidFill>
                  <a:schemeClr val="dk1"/>
                </a:solidFill>
              </a:defRPr>
            </a:lvl6pPr>
            <a:lvl7pPr lvl="6">
              <a:spcBef>
                <a:spcPts val="0"/>
              </a:spcBef>
              <a:spcAft>
                <a:spcPts val="0"/>
              </a:spcAft>
              <a:buClr>
                <a:schemeClr val="dk1"/>
              </a:buClr>
              <a:buSzPts val="5600"/>
              <a:buNone/>
              <a:defRPr sz="5600">
                <a:solidFill>
                  <a:schemeClr val="dk1"/>
                </a:solidFill>
              </a:defRPr>
            </a:lvl7pPr>
            <a:lvl8pPr lvl="7">
              <a:spcBef>
                <a:spcPts val="0"/>
              </a:spcBef>
              <a:spcAft>
                <a:spcPts val="0"/>
              </a:spcAft>
              <a:buClr>
                <a:schemeClr val="dk1"/>
              </a:buClr>
              <a:buSzPts val="5600"/>
              <a:buNone/>
              <a:defRPr sz="5600">
                <a:solidFill>
                  <a:schemeClr val="dk1"/>
                </a:solidFill>
              </a:defRPr>
            </a:lvl8pPr>
            <a:lvl9pPr lvl="8">
              <a:spcBef>
                <a:spcPts val="0"/>
              </a:spcBef>
              <a:spcAft>
                <a:spcPts val="0"/>
              </a:spcAft>
              <a:buClr>
                <a:schemeClr val="dk1"/>
              </a:buClr>
              <a:buSzPts val="5600"/>
              <a:buNone/>
              <a:defRPr sz="5600">
                <a:solidFill>
                  <a:schemeClr val="dk1"/>
                </a:solidFill>
              </a:defRPr>
            </a:lvl9pPr>
          </a:lstStyle>
          <a:p/>
        </p:txBody>
      </p:sp>
      <p:sp>
        <p:nvSpPr>
          <p:cNvPr id="155" name="Google Shape;155;p27"/>
          <p:cNvSpPr txBox="1"/>
          <p:nvPr>
            <p:ph idx="7" type="subTitle"/>
          </p:nvPr>
        </p:nvSpPr>
        <p:spPr>
          <a:xfrm>
            <a:off x="580700" y="380400"/>
            <a:ext cx="8563200" cy="914400"/>
          </a:xfrm>
          <a:prstGeom prst="rect">
            <a:avLst/>
          </a:prstGeom>
        </p:spPr>
        <p:txBody>
          <a:bodyPr anchorCtr="0" anchor="t" bIns="0" lIns="237725" spcFirstLastPara="1" rIns="237725" wrap="square" tIns="237725">
            <a:noAutofit/>
          </a:bodyPr>
          <a:lstStyle>
            <a:lvl1pPr lvl="0">
              <a:spcBef>
                <a:spcPts val="0"/>
              </a:spcBef>
              <a:spcAft>
                <a:spcPts val="0"/>
              </a:spcAft>
              <a:buClr>
                <a:schemeClr val="dk1"/>
              </a:buClr>
              <a:buSzPts val="2000"/>
              <a:buFont typeface="Inter"/>
              <a:buNone/>
              <a:defRPr sz="2000">
                <a:solidFill>
                  <a:schemeClr val="dk1"/>
                </a:solidFill>
                <a:latin typeface="Inter"/>
                <a:ea typeface="Inter"/>
                <a:cs typeface="Inter"/>
                <a:sym typeface="Inter"/>
              </a:defRPr>
            </a:lvl1pPr>
            <a:lvl2pPr lvl="1">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2pPr>
            <a:lvl3pPr lvl="2">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3pPr>
            <a:lvl4pPr lvl="3">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4pPr>
            <a:lvl5pPr lvl="4">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5pPr>
            <a:lvl6pPr lvl="5">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6pPr>
            <a:lvl7pPr lvl="6">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7pPr>
            <a:lvl8pPr lvl="7">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8pPr>
            <a:lvl9pPr lvl="8">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7 - Icon - 3 Column">
  <p:cSld name="TITLE_AND_TWO_COLUMNS_1_1">
    <p:spTree>
      <p:nvGrpSpPr>
        <p:cNvPr id="156" name="Shape 156"/>
        <p:cNvGrpSpPr/>
        <p:nvPr/>
      </p:nvGrpSpPr>
      <p:grpSpPr>
        <a:xfrm>
          <a:off x="0" y="0"/>
          <a:ext cx="0" cy="0"/>
          <a:chOff x="0" y="0"/>
          <a:chExt cx="0" cy="0"/>
        </a:xfrm>
      </p:grpSpPr>
      <p:sp>
        <p:nvSpPr>
          <p:cNvPr id="157" name="Google Shape;157;p28"/>
          <p:cNvSpPr txBox="1"/>
          <p:nvPr>
            <p:ph type="title"/>
          </p:nvPr>
        </p:nvSpPr>
        <p:spPr>
          <a:xfrm>
            <a:off x="580700" y="4633600"/>
            <a:ext cx="4755900" cy="897000"/>
          </a:xfrm>
          <a:prstGeom prst="rect">
            <a:avLst/>
          </a:prstGeom>
        </p:spPr>
        <p:txBody>
          <a:bodyPr anchorCtr="0" anchor="t" bIns="91425" lIns="91425" spcFirstLastPara="1" rIns="91425" wrap="square" tIns="237725">
            <a:spAutoFit/>
          </a:bodyPr>
          <a:lstStyle>
            <a:lvl1pPr lvl="0" algn="ctr">
              <a:spcBef>
                <a:spcPts val="0"/>
              </a:spcBef>
              <a:spcAft>
                <a:spcPts val="0"/>
              </a:spcAft>
              <a:buSzPts val="2800"/>
              <a:buNone/>
              <a:defRPr sz="2800"/>
            </a:lvl1pPr>
            <a:lvl2pPr lvl="1" algn="ctr">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2pPr>
            <a:lvl3pPr lvl="2" algn="ctr">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3pPr>
            <a:lvl4pPr lvl="3" algn="ctr">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4pPr>
            <a:lvl5pPr lvl="4" algn="ctr">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5pPr>
            <a:lvl6pPr lvl="5" algn="ctr">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6pPr>
            <a:lvl7pPr lvl="6" algn="ctr">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7pPr>
            <a:lvl8pPr lvl="7" algn="ctr">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8pPr>
            <a:lvl9pPr lvl="8" algn="ctr">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9pPr>
          </a:lstStyle>
          <a:p/>
        </p:txBody>
      </p:sp>
      <p:sp>
        <p:nvSpPr>
          <p:cNvPr id="158" name="Google Shape;158;p28"/>
          <p:cNvSpPr txBox="1"/>
          <p:nvPr>
            <p:ph idx="1" type="body"/>
          </p:nvPr>
        </p:nvSpPr>
        <p:spPr>
          <a:xfrm>
            <a:off x="580700" y="5568100"/>
            <a:ext cx="4755900" cy="2688000"/>
          </a:xfrm>
          <a:prstGeom prst="rect">
            <a:avLst/>
          </a:prstGeom>
        </p:spPr>
        <p:txBody>
          <a:bodyPr anchorCtr="0" anchor="t" bIns="237725" lIns="237725" spcFirstLastPara="1" rIns="237725" wrap="square" tIns="237725">
            <a:spAutoFit/>
          </a:bodyPr>
          <a:lstStyle>
            <a:lvl1pPr indent="-355600" lvl="0" marL="457200">
              <a:lnSpc>
                <a:spcPct val="150000"/>
              </a:lnSpc>
              <a:spcBef>
                <a:spcPts val="0"/>
              </a:spcBef>
              <a:spcAft>
                <a:spcPts val="0"/>
              </a:spcAft>
              <a:buSzPts val="2000"/>
              <a:buChar char="●"/>
              <a:defRPr sz="2000"/>
            </a:lvl1pPr>
            <a:lvl2pPr indent="-355600" lvl="1" marL="914400">
              <a:lnSpc>
                <a:spcPct val="150000"/>
              </a:lnSpc>
              <a:spcBef>
                <a:spcPts val="1600"/>
              </a:spcBef>
              <a:spcAft>
                <a:spcPts val="0"/>
              </a:spcAft>
              <a:buSzPts val="2000"/>
              <a:buChar char="○"/>
              <a:defRPr sz="2000"/>
            </a:lvl2pPr>
            <a:lvl3pPr indent="-355600" lvl="2" marL="1371600">
              <a:lnSpc>
                <a:spcPct val="150000"/>
              </a:lnSpc>
              <a:spcBef>
                <a:spcPts val="1600"/>
              </a:spcBef>
              <a:spcAft>
                <a:spcPts val="0"/>
              </a:spcAft>
              <a:buSzPts val="2000"/>
              <a:buChar char="■"/>
              <a:defRPr sz="2000"/>
            </a:lvl3pPr>
            <a:lvl4pPr indent="-355600" lvl="3" marL="1828800">
              <a:lnSpc>
                <a:spcPct val="150000"/>
              </a:lnSpc>
              <a:spcBef>
                <a:spcPts val="1600"/>
              </a:spcBef>
              <a:spcAft>
                <a:spcPts val="0"/>
              </a:spcAft>
              <a:buSzPts val="2000"/>
              <a:buChar char="●"/>
              <a:defRPr sz="2000"/>
            </a:lvl4pPr>
            <a:lvl5pPr indent="-355600" lvl="4" marL="2286000">
              <a:lnSpc>
                <a:spcPct val="150000"/>
              </a:lnSpc>
              <a:spcBef>
                <a:spcPts val="1600"/>
              </a:spcBef>
              <a:spcAft>
                <a:spcPts val="0"/>
              </a:spcAft>
              <a:buSzPts val="2000"/>
              <a:buChar char="○"/>
              <a:defRPr sz="2000"/>
            </a:lvl5pPr>
            <a:lvl6pPr indent="-355600" lvl="5" marL="2743200">
              <a:lnSpc>
                <a:spcPct val="150000"/>
              </a:lnSpc>
              <a:spcBef>
                <a:spcPts val="1600"/>
              </a:spcBef>
              <a:spcAft>
                <a:spcPts val="0"/>
              </a:spcAft>
              <a:buSzPts val="2000"/>
              <a:buChar char="■"/>
              <a:defRPr sz="2000"/>
            </a:lvl6pPr>
            <a:lvl7pPr indent="-355600" lvl="6" marL="3200400">
              <a:lnSpc>
                <a:spcPct val="150000"/>
              </a:lnSpc>
              <a:spcBef>
                <a:spcPts val="1600"/>
              </a:spcBef>
              <a:spcAft>
                <a:spcPts val="0"/>
              </a:spcAft>
              <a:buSzPts val="2000"/>
              <a:buChar char="●"/>
              <a:defRPr sz="2000"/>
            </a:lvl7pPr>
            <a:lvl8pPr indent="-355600" lvl="7" marL="3657600">
              <a:lnSpc>
                <a:spcPct val="150000"/>
              </a:lnSpc>
              <a:spcBef>
                <a:spcPts val="1600"/>
              </a:spcBef>
              <a:spcAft>
                <a:spcPts val="0"/>
              </a:spcAft>
              <a:buSzPts val="2000"/>
              <a:buChar char="○"/>
              <a:defRPr sz="2000"/>
            </a:lvl8pPr>
            <a:lvl9pPr indent="-355600" lvl="8" marL="4114800">
              <a:lnSpc>
                <a:spcPct val="150000"/>
              </a:lnSpc>
              <a:spcBef>
                <a:spcPts val="1600"/>
              </a:spcBef>
              <a:spcAft>
                <a:spcPts val="1600"/>
              </a:spcAft>
              <a:buSzPts val="2000"/>
              <a:buChar char="■"/>
              <a:defRPr sz="2000"/>
            </a:lvl9pPr>
          </a:lstStyle>
          <a:p/>
        </p:txBody>
      </p:sp>
      <p:sp>
        <p:nvSpPr>
          <p:cNvPr id="159" name="Google Shape;159;p28"/>
          <p:cNvSpPr/>
          <p:nvPr>
            <p:ph idx="2" type="pic"/>
          </p:nvPr>
        </p:nvSpPr>
        <p:spPr>
          <a:xfrm>
            <a:off x="2265650" y="3262000"/>
            <a:ext cx="1371600" cy="1371600"/>
          </a:xfrm>
          <a:prstGeom prst="ellipse">
            <a:avLst/>
          </a:prstGeom>
          <a:noFill/>
          <a:ln>
            <a:noFill/>
          </a:ln>
        </p:spPr>
      </p:sp>
      <p:sp>
        <p:nvSpPr>
          <p:cNvPr id="160" name="Google Shape;160;p28"/>
          <p:cNvSpPr txBox="1"/>
          <p:nvPr>
            <p:ph idx="3" type="title"/>
          </p:nvPr>
        </p:nvSpPr>
        <p:spPr>
          <a:xfrm>
            <a:off x="6290950" y="4633600"/>
            <a:ext cx="4755900" cy="897000"/>
          </a:xfrm>
          <a:prstGeom prst="rect">
            <a:avLst/>
          </a:prstGeom>
        </p:spPr>
        <p:txBody>
          <a:bodyPr anchorCtr="0" anchor="t" bIns="91425" lIns="91425" spcFirstLastPara="1" rIns="91425" wrap="square" tIns="237725">
            <a:spAutoFit/>
          </a:bodyPr>
          <a:lstStyle>
            <a:lvl1pPr lvl="0" algn="ctr">
              <a:spcBef>
                <a:spcPts val="0"/>
              </a:spcBef>
              <a:spcAft>
                <a:spcPts val="0"/>
              </a:spcAft>
              <a:buSzPts val="2800"/>
              <a:buNone/>
              <a:defRPr sz="2800"/>
            </a:lvl1pPr>
            <a:lvl2pPr lvl="1" algn="ctr">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2pPr>
            <a:lvl3pPr lvl="2" algn="ctr">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3pPr>
            <a:lvl4pPr lvl="3" algn="ctr">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4pPr>
            <a:lvl5pPr lvl="4" algn="ctr">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5pPr>
            <a:lvl6pPr lvl="5" algn="ctr">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6pPr>
            <a:lvl7pPr lvl="6" algn="ctr">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7pPr>
            <a:lvl8pPr lvl="7" algn="ctr">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8pPr>
            <a:lvl9pPr lvl="8" algn="ctr">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9pPr>
          </a:lstStyle>
          <a:p/>
        </p:txBody>
      </p:sp>
      <p:sp>
        <p:nvSpPr>
          <p:cNvPr id="161" name="Google Shape;161;p28"/>
          <p:cNvSpPr txBox="1"/>
          <p:nvPr>
            <p:ph idx="4" type="body"/>
          </p:nvPr>
        </p:nvSpPr>
        <p:spPr>
          <a:xfrm>
            <a:off x="6290950" y="5568100"/>
            <a:ext cx="4755900" cy="2688000"/>
          </a:xfrm>
          <a:prstGeom prst="rect">
            <a:avLst/>
          </a:prstGeom>
        </p:spPr>
        <p:txBody>
          <a:bodyPr anchorCtr="0" anchor="t" bIns="237725" lIns="237725" spcFirstLastPara="1" rIns="237725" wrap="square" tIns="237725">
            <a:spAutoFit/>
          </a:bodyPr>
          <a:lstStyle>
            <a:lvl1pPr indent="-355600" lvl="0" marL="457200">
              <a:lnSpc>
                <a:spcPct val="150000"/>
              </a:lnSpc>
              <a:spcBef>
                <a:spcPts val="0"/>
              </a:spcBef>
              <a:spcAft>
                <a:spcPts val="0"/>
              </a:spcAft>
              <a:buSzPts val="2000"/>
              <a:buChar char="●"/>
              <a:defRPr sz="2000"/>
            </a:lvl1pPr>
            <a:lvl2pPr indent="-355600" lvl="1" marL="914400">
              <a:lnSpc>
                <a:spcPct val="150000"/>
              </a:lnSpc>
              <a:spcBef>
                <a:spcPts val="1600"/>
              </a:spcBef>
              <a:spcAft>
                <a:spcPts val="0"/>
              </a:spcAft>
              <a:buSzPts val="2000"/>
              <a:buChar char="○"/>
              <a:defRPr sz="2000"/>
            </a:lvl2pPr>
            <a:lvl3pPr indent="-355600" lvl="2" marL="1371600">
              <a:lnSpc>
                <a:spcPct val="150000"/>
              </a:lnSpc>
              <a:spcBef>
                <a:spcPts val="1600"/>
              </a:spcBef>
              <a:spcAft>
                <a:spcPts val="0"/>
              </a:spcAft>
              <a:buSzPts val="2000"/>
              <a:buChar char="■"/>
              <a:defRPr sz="2000"/>
            </a:lvl3pPr>
            <a:lvl4pPr indent="-355600" lvl="3" marL="1828800">
              <a:lnSpc>
                <a:spcPct val="150000"/>
              </a:lnSpc>
              <a:spcBef>
                <a:spcPts val="1600"/>
              </a:spcBef>
              <a:spcAft>
                <a:spcPts val="0"/>
              </a:spcAft>
              <a:buSzPts val="2000"/>
              <a:buChar char="●"/>
              <a:defRPr sz="2000"/>
            </a:lvl4pPr>
            <a:lvl5pPr indent="-355600" lvl="4" marL="2286000">
              <a:lnSpc>
                <a:spcPct val="150000"/>
              </a:lnSpc>
              <a:spcBef>
                <a:spcPts val="1600"/>
              </a:spcBef>
              <a:spcAft>
                <a:spcPts val="0"/>
              </a:spcAft>
              <a:buSzPts val="2000"/>
              <a:buChar char="○"/>
              <a:defRPr sz="2000"/>
            </a:lvl5pPr>
            <a:lvl6pPr indent="-355600" lvl="5" marL="2743200">
              <a:lnSpc>
                <a:spcPct val="150000"/>
              </a:lnSpc>
              <a:spcBef>
                <a:spcPts val="1600"/>
              </a:spcBef>
              <a:spcAft>
                <a:spcPts val="0"/>
              </a:spcAft>
              <a:buSzPts val="2000"/>
              <a:buChar char="■"/>
              <a:defRPr sz="2000"/>
            </a:lvl6pPr>
            <a:lvl7pPr indent="-355600" lvl="6" marL="3200400">
              <a:lnSpc>
                <a:spcPct val="150000"/>
              </a:lnSpc>
              <a:spcBef>
                <a:spcPts val="1600"/>
              </a:spcBef>
              <a:spcAft>
                <a:spcPts val="0"/>
              </a:spcAft>
              <a:buSzPts val="2000"/>
              <a:buChar char="●"/>
              <a:defRPr sz="2000"/>
            </a:lvl7pPr>
            <a:lvl8pPr indent="-355600" lvl="7" marL="3657600">
              <a:lnSpc>
                <a:spcPct val="150000"/>
              </a:lnSpc>
              <a:spcBef>
                <a:spcPts val="1600"/>
              </a:spcBef>
              <a:spcAft>
                <a:spcPts val="0"/>
              </a:spcAft>
              <a:buSzPts val="2000"/>
              <a:buChar char="○"/>
              <a:defRPr sz="2000"/>
            </a:lvl8pPr>
            <a:lvl9pPr indent="-355600" lvl="8" marL="4114800">
              <a:lnSpc>
                <a:spcPct val="150000"/>
              </a:lnSpc>
              <a:spcBef>
                <a:spcPts val="1600"/>
              </a:spcBef>
              <a:spcAft>
                <a:spcPts val="1600"/>
              </a:spcAft>
              <a:buSzPts val="2000"/>
              <a:buChar char="■"/>
              <a:defRPr sz="2000"/>
            </a:lvl9pPr>
          </a:lstStyle>
          <a:p/>
        </p:txBody>
      </p:sp>
      <p:sp>
        <p:nvSpPr>
          <p:cNvPr id="162" name="Google Shape;162;p28"/>
          <p:cNvSpPr txBox="1"/>
          <p:nvPr>
            <p:ph idx="5" type="title"/>
          </p:nvPr>
        </p:nvSpPr>
        <p:spPr>
          <a:xfrm>
            <a:off x="12001200" y="4651150"/>
            <a:ext cx="4755900" cy="897000"/>
          </a:xfrm>
          <a:prstGeom prst="rect">
            <a:avLst/>
          </a:prstGeom>
        </p:spPr>
        <p:txBody>
          <a:bodyPr anchorCtr="0" anchor="t" bIns="91425" lIns="91425" spcFirstLastPara="1" rIns="91425" wrap="square" tIns="237725">
            <a:spAutoFit/>
          </a:bodyPr>
          <a:lstStyle>
            <a:lvl1pPr lvl="0" algn="ctr">
              <a:spcBef>
                <a:spcPts val="0"/>
              </a:spcBef>
              <a:spcAft>
                <a:spcPts val="0"/>
              </a:spcAft>
              <a:buSzPts val="2800"/>
              <a:buNone/>
              <a:defRPr sz="2800"/>
            </a:lvl1pPr>
            <a:lvl2pPr lvl="1" algn="ctr">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2pPr>
            <a:lvl3pPr lvl="2" algn="ctr">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3pPr>
            <a:lvl4pPr lvl="3" algn="ctr">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4pPr>
            <a:lvl5pPr lvl="4" algn="ctr">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5pPr>
            <a:lvl6pPr lvl="5" algn="ctr">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6pPr>
            <a:lvl7pPr lvl="6" algn="ctr">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7pPr>
            <a:lvl8pPr lvl="7" algn="ctr">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8pPr>
            <a:lvl9pPr lvl="8" algn="ctr">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9pPr>
          </a:lstStyle>
          <a:p/>
        </p:txBody>
      </p:sp>
      <p:sp>
        <p:nvSpPr>
          <p:cNvPr id="163" name="Google Shape;163;p28"/>
          <p:cNvSpPr txBox="1"/>
          <p:nvPr>
            <p:ph idx="6" type="body"/>
          </p:nvPr>
        </p:nvSpPr>
        <p:spPr>
          <a:xfrm>
            <a:off x="12001200" y="5587308"/>
            <a:ext cx="4755900" cy="2688000"/>
          </a:xfrm>
          <a:prstGeom prst="rect">
            <a:avLst/>
          </a:prstGeom>
        </p:spPr>
        <p:txBody>
          <a:bodyPr anchorCtr="0" anchor="t" bIns="237725" lIns="237725" spcFirstLastPara="1" rIns="237725" wrap="square" tIns="237725">
            <a:spAutoFit/>
          </a:bodyPr>
          <a:lstStyle>
            <a:lvl1pPr indent="-355600" lvl="0" marL="457200">
              <a:lnSpc>
                <a:spcPct val="150000"/>
              </a:lnSpc>
              <a:spcBef>
                <a:spcPts val="0"/>
              </a:spcBef>
              <a:spcAft>
                <a:spcPts val="0"/>
              </a:spcAft>
              <a:buSzPts val="2000"/>
              <a:buChar char="●"/>
              <a:defRPr sz="2000"/>
            </a:lvl1pPr>
            <a:lvl2pPr indent="-355600" lvl="1" marL="914400">
              <a:lnSpc>
                <a:spcPct val="150000"/>
              </a:lnSpc>
              <a:spcBef>
                <a:spcPts val="1600"/>
              </a:spcBef>
              <a:spcAft>
                <a:spcPts val="0"/>
              </a:spcAft>
              <a:buSzPts val="2000"/>
              <a:buChar char="○"/>
              <a:defRPr sz="2000"/>
            </a:lvl2pPr>
            <a:lvl3pPr indent="-355600" lvl="2" marL="1371600">
              <a:lnSpc>
                <a:spcPct val="150000"/>
              </a:lnSpc>
              <a:spcBef>
                <a:spcPts val="1600"/>
              </a:spcBef>
              <a:spcAft>
                <a:spcPts val="0"/>
              </a:spcAft>
              <a:buSzPts val="2000"/>
              <a:buChar char="■"/>
              <a:defRPr sz="2000"/>
            </a:lvl3pPr>
            <a:lvl4pPr indent="-355600" lvl="3" marL="1828800">
              <a:lnSpc>
                <a:spcPct val="150000"/>
              </a:lnSpc>
              <a:spcBef>
                <a:spcPts val="1600"/>
              </a:spcBef>
              <a:spcAft>
                <a:spcPts val="0"/>
              </a:spcAft>
              <a:buSzPts val="2000"/>
              <a:buChar char="●"/>
              <a:defRPr sz="2000"/>
            </a:lvl4pPr>
            <a:lvl5pPr indent="-355600" lvl="4" marL="2286000">
              <a:lnSpc>
                <a:spcPct val="150000"/>
              </a:lnSpc>
              <a:spcBef>
                <a:spcPts val="1600"/>
              </a:spcBef>
              <a:spcAft>
                <a:spcPts val="0"/>
              </a:spcAft>
              <a:buSzPts val="2000"/>
              <a:buChar char="○"/>
              <a:defRPr sz="2000"/>
            </a:lvl5pPr>
            <a:lvl6pPr indent="-355600" lvl="5" marL="2743200">
              <a:lnSpc>
                <a:spcPct val="150000"/>
              </a:lnSpc>
              <a:spcBef>
                <a:spcPts val="1600"/>
              </a:spcBef>
              <a:spcAft>
                <a:spcPts val="0"/>
              </a:spcAft>
              <a:buSzPts val="2000"/>
              <a:buChar char="■"/>
              <a:defRPr sz="2000"/>
            </a:lvl6pPr>
            <a:lvl7pPr indent="-355600" lvl="6" marL="3200400">
              <a:lnSpc>
                <a:spcPct val="150000"/>
              </a:lnSpc>
              <a:spcBef>
                <a:spcPts val="1600"/>
              </a:spcBef>
              <a:spcAft>
                <a:spcPts val="0"/>
              </a:spcAft>
              <a:buSzPts val="2000"/>
              <a:buChar char="●"/>
              <a:defRPr sz="2000"/>
            </a:lvl7pPr>
            <a:lvl8pPr indent="-355600" lvl="7" marL="3657600">
              <a:lnSpc>
                <a:spcPct val="150000"/>
              </a:lnSpc>
              <a:spcBef>
                <a:spcPts val="1600"/>
              </a:spcBef>
              <a:spcAft>
                <a:spcPts val="0"/>
              </a:spcAft>
              <a:buSzPts val="2000"/>
              <a:buChar char="○"/>
              <a:defRPr sz="2000"/>
            </a:lvl8pPr>
            <a:lvl9pPr indent="-355600" lvl="8" marL="4114800">
              <a:lnSpc>
                <a:spcPct val="150000"/>
              </a:lnSpc>
              <a:spcBef>
                <a:spcPts val="1600"/>
              </a:spcBef>
              <a:spcAft>
                <a:spcPts val="1600"/>
              </a:spcAft>
              <a:buSzPts val="2000"/>
              <a:buChar char="■"/>
              <a:defRPr sz="2000"/>
            </a:lvl9pPr>
          </a:lstStyle>
          <a:p/>
        </p:txBody>
      </p:sp>
      <p:sp>
        <p:nvSpPr>
          <p:cNvPr id="164" name="Google Shape;164;p28"/>
          <p:cNvSpPr/>
          <p:nvPr>
            <p:ph idx="7" type="pic"/>
          </p:nvPr>
        </p:nvSpPr>
        <p:spPr>
          <a:xfrm>
            <a:off x="7975900" y="3262000"/>
            <a:ext cx="1386000" cy="1369200"/>
          </a:xfrm>
          <a:prstGeom prst="ellipse">
            <a:avLst/>
          </a:prstGeom>
          <a:noFill/>
          <a:ln>
            <a:noFill/>
          </a:ln>
        </p:spPr>
      </p:sp>
      <p:sp>
        <p:nvSpPr>
          <p:cNvPr id="165" name="Google Shape;165;p28"/>
          <p:cNvSpPr/>
          <p:nvPr>
            <p:ph idx="8" type="pic"/>
          </p:nvPr>
        </p:nvSpPr>
        <p:spPr>
          <a:xfrm>
            <a:off x="13686150" y="3262000"/>
            <a:ext cx="1386000" cy="1369200"/>
          </a:xfrm>
          <a:prstGeom prst="ellipse">
            <a:avLst/>
          </a:prstGeom>
          <a:noFill/>
          <a:ln>
            <a:noFill/>
          </a:ln>
        </p:spPr>
      </p:sp>
      <p:sp>
        <p:nvSpPr>
          <p:cNvPr id="166" name="Google Shape;166;p28"/>
          <p:cNvSpPr txBox="1"/>
          <p:nvPr>
            <p:ph idx="9" type="title"/>
          </p:nvPr>
        </p:nvSpPr>
        <p:spPr>
          <a:xfrm>
            <a:off x="580700" y="1336550"/>
            <a:ext cx="17135700" cy="1162200"/>
          </a:xfrm>
          <a:prstGeom prst="rect">
            <a:avLst/>
          </a:prstGeom>
        </p:spPr>
        <p:txBody>
          <a:bodyPr anchorCtr="0" anchor="t" bIns="237725" lIns="237725" spcFirstLastPara="1" rIns="237725" wrap="square" tIns="0">
            <a:spAutoFit/>
          </a:bodyPr>
          <a:lstStyle>
            <a:lvl1pPr lvl="0">
              <a:spcBef>
                <a:spcPts val="0"/>
              </a:spcBef>
              <a:spcAft>
                <a:spcPts val="0"/>
              </a:spcAft>
              <a:buClr>
                <a:schemeClr val="dk1"/>
              </a:buClr>
              <a:buSzPts val="5200"/>
              <a:buFont typeface="Plus Jakarta Sans SemiBold"/>
              <a:buNone/>
              <a:defRPr sz="5200">
                <a:solidFill>
                  <a:schemeClr val="dk1"/>
                </a:solidFill>
                <a:latin typeface="Plus Jakarta Sans SemiBold"/>
                <a:ea typeface="Plus Jakarta Sans SemiBold"/>
                <a:cs typeface="Plus Jakarta Sans SemiBold"/>
                <a:sym typeface="Plus Jakarta Sans SemiBold"/>
              </a:defRPr>
            </a:lvl1pPr>
            <a:lvl2pPr lvl="1">
              <a:spcBef>
                <a:spcPts val="0"/>
              </a:spcBef>
              <a:spcAft>
                <a:spcPts val="0"/>
              </a:spcAft>
              <a:buClr>
                <a:schemeClr val="dk1"/>
              </a:buClr>
              <a:buSzPts val="5600"/>
              <a:buNone/>
              <a:defRPr sz="5600">
                <a:solidFill>
                  <a:schemeClr val="dk1"/>
                </a:solidFill>
              </a:defRPr>
            </a:lvl2pPr>
            <a:lvl3pPr lvl="2">
              <a:spcBef>
                <a:spcPts val="0"/>
              </a:spcBef>
              <a:spcAft>
                <a:spcPts val="0"/>
              </a:spcAft>
              <a:buClr>
                <a:schemeClr val="dk1"/>
              </a:buClr>
              <a:buSzPts val="5600"/>
              <a:buNone/>
              <a:defRPr sz="5600">
                <a:solidFill>
                  <a:schemeClr val="dk1"/>
                </a:solidFill>
              </a:defRPr>
            </a:lvl3pPr>
            <a:lvl4pPr lvl="3">
              <a:spcBef>
                <a:spcPts val="0"/>
              </a:spcBef>
              <a:spcAft>
                <a:spcPts val="0"/>
              </a:spcAft>
              <a:buClr>
                <a:schemeClr val="dk1"/>
              </a:buClr>
              <a:buSzPts val="5600"/>
              <a:buNone/>
              <a:defRPr sz="5600">
                <a:solidFill>
                  <a:schemeClr val="dk1"/>
                </a:solidFill>
              </a:defRPr>
            </a:lvl4pPr>
            <a:lvl5pPr lvl="4">
              <a:spcBef>
                <a:spcPts val="0"/>
              </a:spcBef>
              <a:spcAft>
                <a:spcPts val="0"/>
              </a:spcAft>
              <a:buClr>
                <a:schemeClr val="dk1"/>
              </a:buClr>
              <a:buSzPts val="5600"/>
              <a:buNone/>
              <a:defRPr sz="5600">
                <a:solidFill>
                  <a:schemeClr val="dk1"/>
                </a:solidFill>
              </a:defRPr>
            </a:lvl5pPr>
            <a:lvl6pPr lvl="5">
              <a:spcBef>
                <a:spcPts val="0"/>
              </a:spcBef>
              <a:spcAft>
                <a:spcPts val="0"/>
              </a:spcAft>
              <a:buClr>
                <a:schemeClr val="dk1"/>
              </a:buClr>
              <a:buSzPts val="5600"/>
              <a:buNone/>
              <a:defRPr sz="5600">
                <a:solidFill>
                  <a:schemeClr val="dk1"/>
                </a:solidFill>
              </a:defRPr>
            </a:lvl6pPr>
            <a:lvl7pPr lvl="6">
              <a:spcBef>
                <a:spcPts val="0"/>
              </a:spcBef>
              <a:spcAft>
                <a:spcPts val="0"/>
              </a:spcAft>
              <a:buClr>
                <a:schemeClr val="dk1"/>
              </a:buClr>
              <a:buSzPts val="5600"/>
              <a:buNone/>
              <a:defRPr sz="5600">
                <a:solidFill>
                  <a:schemeClr val="dk1"/>
                </a:solidFill>
              </a:defRPr>
            </a:lvl7pPr>
            <a:lvl8pPr lvl="7">
              <a:spcBef>
                <a:spcPts val="0"/>
              </a:spcBef>
              <a:spcAft>
                <a:spcPts val="0"/>
              </a:spcAft>
              <a:buClr>
                <a:schemeClr val="dk1"/>
              </a:buClr>
              <a:buSzPts val="5600"/>
              <a:buNone/>
              <a:defRPr sz="5600">
                <a:solidFill>
                  <a:schemeClr val="dk1"/>
                </a:solidFill>
              </a:defRPr>
            </a:lvl8pPr>
            <a:lvl9pPr lvl="8">
              <a:spcBef>
                <a:spcPts val="0"/>
              </a:spcBef>
              <a:spcAft>
                <a:spcPts val="0"/>
              </a:spcAft>
              <a:buClr>
                <a:schemeClr val="dk1"/>
              </a:buClr>
              <a:buSzPts val="5600"/>
              <a:buNone/>
              <a:defRPr sz="5600">
                <a:solidFill>
                  <a:schemeClr val="dk1"/>
                </a:solidFill>
              </a:defRPr>
            </a:lvl9pPr>
          </a:lstStyle>
          <a:p/>
        </p:txBody>
      </p:sp>
      <p:sp>
        <p:nvSpPr>
          <p:cNvPr id="167" name="Google Shape;167;p28"/>
          <p:cNvSpPr txBox="1"/>
          <p:nvPr>
            <p:ph idx="13" type="subTitle"/>
          </p:nvPr>
        </p:nvSpPr>
        <p:spPr>
          <a:xfrm>
            <a:off x="580700" y="380400"/>
            <a:ext cx="8563200" cy="914400"/>
          </a:xfrm>
          <a:prstGeom prst="rect">
            <a:avLst/>
          </a:prstGeom>
        </p:spPr>
        <p:txBody>
          <a:bodyPr anchorCtr="0" anchor="t" bIns="0" lIns="237725" spcFirstLastPara="1" rIns="237725" wrap="square" tIns="237725">
            <a:noAutofit/>
          </a:bodyPr>
          <a:lstStyle>
            <a:lvl1pPr lvl="0">
              <a:spcBef>
                <a:spcPts val="0"/>
              </a:spcBef>
              <a:spcAft>
                <a:spcPts val="0"/>
              </a:spcAft>
              <a:buClr>
                <a:schemeClr val="dk1"/>
              </a:buClr>
              <a:buSzPts val="2000"/>
              <a:buFont typeface="Inter"/>
              <a:buNone/>
              <a:defRPr sz="2000">
                <a:solidFill>
                  <a:schemeClr val="dk1"/>
                </a:solidFill>
                <a:latin typeface="Inter"/>
                <a:ea typeface="Inter"/>
                <a:cs typeface="Inter"/>
                <a:sym typeface="Inter"/>
              </a:defRPr>
            </a:lvl1pPr>
            <a:lvl2pPr lvl="1">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2pPr>
            <a:lvl3pPr lvl="2">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3pPr>
            <a:lvl4pPr lvl="3">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4pPr>
            <a:lvl5pPr lvl="4">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5pPr>
            <a:lvl6pPr lvl="5">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6pPr>
            <a:lvl7pPr lvl="6">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7pPr>
            <a:lvl8pPr lvl="7">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8pPr>
            <a:lvl9pPr lvl="8">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7 - Icon - 4 Column">
  <p:cSld name="TITLE_AND_TWO_COLUMNS_1_1_1">
    <p:spTree>
      <p:nvGrpSpPr>
        <p:cNvPr id="168" name="Shape 168"/>
        <p:cNvGrpSpPr/>
        <p:nvPr/>
      </p:nvGrpSpPr>
      <p:grpSpPr>
        <a:xfrm>
          <a:off x="0" y="0"/>
          <a:ext cx="0" cy="0"/>
          <a:chOff x="0" y="0"/>
          <a:chExt cx="0" cy="0"/>
        </a:xfrm>
      </p:grpSpPr>
      <p:sp>
        <p:nvSpPr>
          <p:cNvPr id="169" name="Google Shape;169;p29"/>
          <p:cNvSpPr txBox="1"/>
          <p:nvPr>
            <p:ph type="title"/>
          </p:nvPr>
        </p:nvSpPr>
        <p:spPr>
          <a:xfrm>
            <a:off x="572650" y="4616050"/>
            <a:ext cx="3799200" cy="897000"/>
          </a:xfrm>
          <a:prstGeom prst="rect">
            <a:avLst/>
          </a:prstGeom>
        </p:spPr>
        <p:txBody>
          <a:bodyPr anchorCtr="0" anchor="t" bIns="91425" lIns="91425" spcFirstLastPara="1" rIns="91425" wrap="square" tIns="182875">
            <a:spAutoFit/>
          </a:bodyPr>
          <a:lstStyle>
            <a:lvl1pPr lvl="0" algn="ctr">
              <a:spcBef>
                <a:spcPts val="0"/>
              </a:spcBef>
              <a:spcAft>
                <a:spcPts val="0"/>
              </a:spcAft>
              <a:buSzPts val="2800"/>
              <a:buNone/>
              <a:defRPr sz="2800"/>
            </a:lvl1pPr>
            <a:lvl2pPr lvl="1" algn="ctr">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2pPr>
            <a:lvl3pPr lvl="2" algn="ctr">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3pPr>
            <a:lvl4pPr lvl="3" algn="ctr">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4pPr>
            <a:lvl5pPr lvl="4" algn="ctr">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5pPr>
            <a:lvl6pPr lvl="5" algn="ctr">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6pPr>
            <a:lvl7pPr lvl="6" algn="ctr">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7pPr>
            <a:lvl8pPr lvl="7" algn="ctr">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8pPr>
            <a:lvl9pPr lvl="8" algn="ctr">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9pPr>
          </a:lstStyle>
          <a:p/>
        </p:txBody>
      </p:sp>
      <p:sp>
        <p:nvSpPr>
          <p:cNvPr id="170" name="Google Shape;170;p29"/>
          <p:cNvSpPr txBox="1"/>
          <p:nvPr>
            <p:ph idx="1" type="body"/>
          </p:nvPr>
        </p:nvSpPr>
        <p:spPr>
          <a:xfrm>
            <a:off x="572650" y="5548150"/>
            <a:ext cx="3799200" cy="2688000"/>
          </a:xfrm>
          <a:prstGeom prst="rect">
            <a:avLst/>
          </a:prstGeom>
        </p:spPr>
        <p:txBody>
          <a:bodyPr anchorCtr="0" anchor="t" bIns="237725" lIns="237725" spcFirstLastPara="1" rIns="237725" wrap="square" tIns="237725">
            <a:spAutoFit/>
          </a:bodyPr>
          <a:lstStyle>
            <a:lvl1pPr indent="-355600" lvl="0" marL="457200">
              <a:lnSpc>
                <a:spcPct val="150000"/>
              </a:lnSpc>
              <a:spcBef>
                <a:spcPts val="0"/>
              </a:spcBef>
              <a:spcAft>
                <a:spcPts val="0"/>
              </a:spcAft>
              <a:buSzPts val="2000"/>
              <a:buChar char="●"/>
              <a:defRPr sz="2000"/>
            </a:lvl1pPr>
            <a:lvl2pPr indent="-355600" lvl="1" marL="914400">
              <a:lnSpc>
                <a:spcPct val="150000"/>
              </a:lnSpc>
              <a:spcBef>
                <a:spcPts val="1600"/>
              </a:spcBef>
              <a:spcAft>
                <a:spcPts val="0"/>
              </a:spcAft>
              <a:buSzPts val="2000"/>
              <a:buChar char="○"/>
              <a:defRPr sz="2000"/>
            </a:lvl2pPr>
            <a:lvl3pPr indent="-355600" lvl="2" marL="1371600">
              <a:lnSpc>
                <a:spcPct val="150000"/>
              </a:lnSpc>
              <a:spcBef>
                <a:spcPts val="1600"/>
              </a:spcBef>
              <a:spcAft>
                <a:spcPts val="0"/>
              </a:spcAft>
              <a:buSzPts val="2000"/>
              <a:buChar char="■"/>
              <a:defRPr sz="2000"/>
            </a:lvl3pPr>
            <a:lvl4pPr indent="-355600" lvl="3" marL="1828800">
              <a:lnSpc>
                <a:spcPct val="150000"/>
              </a:lnSpc>
              <a:spcBef>
                <a:spcPts val="1600"/>
              </a:spcBef>
              <a:spcAft>
                <a:spcPts val="0"/>
              </a:spcAft>
              <a:buSzPts val="2000"/>
              <a:buChar char="●"/>
              <a:defRPr sz="2000"/>
            </a:lvl4pPr>
            <a:lvl5pPr indent="-355600" lvl="4" marL="2286000">
              <a:lnSpc>
                <a:spcPct val="150000"/>
              </a:lnSpc>
              <a:spcBef>
                <a:spcPts val="1600"/>
              </a:spcBef>
              <a:spcAft>
                <a:spcPts val="0"/>
              </a:spcAft>
              <a:buSzPts val="2000"/>
              <a:buChar char="○"/>
              <a:defRPr sz="2000"/>
            </a:lvl5pPr>
            <a:lvl6pPr indent="-355600" lvl="5" marL="2743200">
              <a:lnSpc>
                <a:spcPct val="150000"/>
              </a:lnSpc>
              <a:spcBef>
                <a:spcPts val="1600"/>
              </a:spcBef>
              <a:spcAft>
                <a:spcPts val="0"/>
              </a:spcAft>
              <a:buSzPts val="2000"/>
              <a:buChar char="■"/>
              <a:defRPr sz="2000"/>
            </a:lvl6pPr>
            <a:lvl7pPr indent="-355600" lvl="6" marL="3200400">
              <a:lnSpc>
                <a:spcPct val="150000"/>
              </a:lnSpc>
              <a:spcBef>
                <a:spcPts val="1600"/>
              </a:spcBef>
              <a:spcAft>
                <a:spcPts val="0"/>
              </a:spcAft>
              <a:buSzPts val="2000"/>
              <a:buChar char="●"/>
              <a:defRPr sz="2000"/>
            </a:lvl7pPr>
            <a:lvl8pPr indent="-355600" lvl="7" marL="3657600">
              <a:lnSpc>
                <a:spcPct val="150000"/>
              </a:lnSpc>
              <a:spcBef>
                <a:spcPts val="1600"/>
              </a:spcBef>
              <a:spcAft>
                <a:spcPts val="0"/>
              </a:spcAft>
              <a:buSzPts val="2000"/>
              <a:buChar char="○"/>
              <a:defRPr sz="2000"/>
            </a:lvl8pPr>
            <a:lvl9pPr indent="-355600" lvl="8" marL="4114800">
              <a:lnSpc>
                <a:spcPct val="150000"/>
              </a:lnSpc>
              <a:spcBef>
                <a:spcPts val="1600"/>
              </a:spcBef>
              <a:spcAft>
                <a:spcPts val="1600"/>
              </a:spcAft>
              <a:buSzPts val="2000"/>
              <a:buChar char="■"/>
              <a:defRPr sz="2000"/>
            </a:lvl9pPr>
          </a:lstStyle>
          <a:p/>
        </p:txBody>
      </p:sp>
      <p:sp>
        <p:nvSpPr>
          <p:cNvPr id="171" name="Google Shape;171;p29"/>
          <p:cNvSpPr txBox="1"/>
          <p:nvPr>
            <p:ph idx="2" type="title"/>
          </p:nvPr>
        </p:nvSpPr>
        <p:spPr>
          <a:xfrm>
            <a:off x="5016850" y="4616050"/>
            <a:ext cx="3799200" cy="897000"/>
          </a:xfrm>
          <a:prstGeom prst="rect">
            <a:avLst/>
          </a:prstGeom>
        </p:spPr>
        <p:txBody>
          <a:bodyPr anchorCtr="0" anchor="t" bIns="91425" lIns="91425" spcFirstLastPara="1" rIns="91425" wrap="square" tIns="182875">
            <a:spAutoFit/>
          </a:bodyPr>
          <a:lstStyle>
            <a:lvl1pPr lvl="0" algn="ctr">
              <a:spcBef>
                <a:spcPts val="0"/>
              </a:spcBef>
              <a:spcAft>
                <a:spcPts val="0"/>
              </a:spcAft>
              <a:buSzPts val="2800"/>
              <a:buNone/>
              <a:defRPr sz="2800"/>
            </a:lvl1pPr>
            <a:lvl2pPr lvl="1" algn="ctr">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2pPr>
            <a:lvl3pPr lvl="2" algn="ctr">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3pPr>
            <a:lvl4pPr lvl="3" algn="ctr">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4pPr>
            <a:lvl5pPr lvl="4" algn="ctr">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5pPr>
            <a:lvl6pPr lvl="5" algn="ctr">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6pPr>
            <a:lvl7pPr lvl="6" algn="ctr">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7pPr>
            <a:lvl8pPr lvl="7" algn="ctr">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8pPr>
            <a:lvl9pPr lvl="8" algn="ctr">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9pPr>
          </a:lstStyle>
          <a:p/>
        </p:txBody>
      </p:sp>
      <p:sp>
        <p:nvSpPr>
          <p:cNvPr id="172" name="Google Shape;172;p29"/>
          <p:cNvSpPr txBox="1"/>
          <p:nvPr>
            <p:ph idx="3" type="body"/>
          </p:nvPr>
        </p:nvSpPr>
        <p:spPr>
          <a:xfrm>
            <a:off x="5016850" y="5548150"/>
            <a:ext cx="3799200" cy="2688000"/>
          </a:xfrm>
          <a:prstGeom prst="rect">
            <a:avLst/>
          </a:prstGeom>
        </p:spPr>
        <p:txBody>
          <a:bodyPr anchorCtr="0" anchor="t" bIns="237725" lIns="237725" spcFirstLastPara="1" rIns="237725" wrap="square" tIns="237725">
            <a:spAutoFit/>
          </a:bodyPr>
          <a:lstStyle>
            <a:lvl1pPr indent="-355600" lvl="0" marL="457200">
              <a:lnSpc>
                <a:spcPct val="150000"/>
              </a:lnSpc>
              <a:spcBef>
                <a:spcPts val="0"/>
              </a:spcBef>
              <a:spcAft>
                <a:spcPts val="0"/>
              </a:spcAft>
              <a:buSzPts val="2000"/>
              <a:buChar char="●"/>
              <a:defRPr sz="2000"/>
            </a:lvl1pPr>
            <a:lvl2pPr indent="-355600" lvl="1" marL="914400">
              <a:lnSpc>
                <a:spcPct val="150000"/>
              </a:lnSpc>
              <a:spcBef>
                <a:spcPts val="1600"/>
              </a:spcBef>
              <a:spcAft>
                <a:spcPts val="0"/>
              </a:spcAft>
              <a:buSzPts val="2000"/>
              <a:buChar char="○"/>
              <a:defRPr sz="2000"/>
            </a:lvl2pPr>
            <a:lvl3pPr indent="-355600" lvl="2" marL="1371600">
              <a:lnSpc>
                <a:spcPct val="150000"/>
              </a:lnSpc>
              <a:spcBef>
                <a:spcPts val="1600"/>
              </a:spcBef>
              <a:spcAft>
                <a:spcPts val="0"/>
              </a:spcAft>
              <a:buSzPts val="2000"/>
              <a:buChar char="■"/>
              <a:defRPr sz="2000"/>
            </a:lvl3pPr>
            <a:lvl4pPr indent="-355600" lvl="3" marL="1828800">
              <a:lnSpc>
                <a:spcPct val="150000"/>
              </a:lnSpc>
              <a:spcBef>
                <a:spcPts val="1600"/>
              </a:spcBef>
              <a:spcAft>
                <a:spcPts val="0"/>
              </a:spcAft>
              <a:buSzPts val="2000"/>
              <a:buChar char="●"/>
              <a:defRPr sz="2000"/>
            </a:lvl4pPr>
            <a:lvl5pPr indent="-355600" lvl="4" marL="2286000">
              <a:lnSpc>
                <a:spcPct val="150000"/>
              </a:lnSpc>
              <a:spcBef>
                <a:spcPts val="1600"/>
              </a:spcBef>
              <a:spcAft>
                <a:spcPts val="0"/>
              </a:spcAft>
              <a:buSzPts val="2000"/>
              <a:buChar char="○"/>
              <a:defRPr sz="2000"/>
            </a:lvl5pPr>
            <a:lvl6pPr indent="-355600" lvl="5" marL="2743200">
              <a:lnSpc>
                <a:spcPct val="150000"/>
              </a:lnSpc>
              <a:spcBef>
                <a:spcPts val="1600"/>
              </a:spcBef>
              <a:spcAft>
                <a:spcPts val="0"/>
              </a:spcAft>
              <a:buSzPts val="2000"/>
              <a:buChar char="■"/>
              <a:defRPr sz="2000"/>
            </a:lvl6pPr>
            <a:lvl7pPr indent="-355600" lvl="6" marL="3200400">
              <a:lnSpc>
                <a:spcPct val="150000"/>
              </a:lnSpc>
              <a:spcBef>
                <a:spcPts val="1600"/>
              </a:spcBef>
              <a:spcAft>
                <a:spcPts val="0"/>
              </a:spcAft>
              <a:buSzPts val="2000"/>
              <a:buChar char="●"/>
              <a:defRPr sz="2000"/>
            </a:lvl7pPr>
            <a:lvl8pPr indent="-355600" lvl="7" marL="3657600">
              <a:lnSpc>
                <a:spcPct val="150000"/>
              </a:lnSpc>
              <a:spcBef>
                <a:spcPts val="1600"/>
              </a:spcBef>
              <a:spcAft>
                <a:spcPts val="0"/>
              </a:spcAft>
              <a:buSzPts val="2000"/>
              <a:buChar char="○"/>
              <a:defRPr sz="2000"/>
            </a:lvl8pPr>
            <a:lvl9pPr indent="-355600" lvl="8" marL="4114800">
              <a:lnSpc>
                <a:spcPct val="150000"/>
              </a:lnSpc>
              <a:spcBef>
                <a:spcPts val="1600"/>
              </a:spcBef>
              <a:spcAft>
                <a:spcPts val="1600"/>
              </a:spcAft>
              <a:buSzPts val="2000"/>
              <a:buChar char="■"/>
              <a:defRPr sz="2000"/>
            </a:lvl9pPr>
          </a:lstStyle>
          <a:p/>
        </p:txBody>
      </p:sp>
      <p:sp>
        <p:nvSpPr>
          <p:cNvPr id="173" name="Google Shape;173;p29"/>
          <p:cNvSpPr txBox="1"/>
          <p:nvPr>
            <p:ph idx="4" type="title"/>
          </p:nvPr>
        </p:nvSpPr>
        <p:spPr>
          <a:xfrm>
            <a:off x="9593750" y="4633600"/>
            <a:ext cx="3825000" cy="897000"/>
          </a:xfrm>
          <a:prstGeom prst="rect">
            <a:avLst/>
          </a:prstGeom>
        </p:spPr>
        <p:txBody>
          <a:bodyPr anchorCtr="0" anchor="t" bIns="91425" lIns="91425" spcFirstLastPara="1" rIns="91425" wrap="square" tIns="182875">
            <a:spAutoFit/>
          </a:bodyPr>
          <a:lstStyle>
            <a:lvl1pPr lvl="0" algn="ctr">
              <a:spcBef>
                <a:spcPts val="0"/>
              </a:spcBef>
              <a:spcAft>
                <a:spcPts val="0"/>
              </a:spcAft>
              <a:buSzPts val="2800"/>
              <a:buNone/>
              <a:defRPr sz="2800"/>
            </a:lvl1pPr>
            <a:lvl2pPr lvl="1" algn="ctr">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2pPr>
            <a:lvl3pPr lvl="2" algn="ctr">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3pPr>
            <a:lvl4pPr lvl="3" algn="ctr">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4pPr>
            <a:lvl5pPr lvl="4" algn="ctr">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5pPr>
            <a:lvl6pPr lvl="5" algn="ctr">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6pPr>
            <a:lvl7pPr lvl="6" algn="ctr">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7pPr>
            <a:lvl8pPr lvl="7" algn="ctr">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8pPr>
            <a:lvl9pPr lvl="8" algn="ctr">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9pPr>
          </a:lstStyle>
          <a:p/>
        </p:txBody>
      </p:sp>
      <p:sp>
        <p:nvSpPr>
          <p:cNvPr id="174" name="Google Shape;174;p29"/>
          <p:cNvSpPr txBox="1"/>
          <p:nvPr>
            <p:ph idx="5" type="body"/>
          </p:nvPr>
        </p:nvSpPr>
        <p:spPr>
          <a:xfrm>
            <a:off x="9593750" y="5567354"/>
            <a:ext cx="3825000" cy="2688000"/>
          </a:xfrm>
          <a:prstGeom prst="rect">
            <a:avLst/>
          </a:prstGeom>
        </p:spPr>
        <p:txBody>
          <a:bodyPr anchorCtr="0" anchor="t" bIns="237725" lIns="237725" spcFirstLastPara="1" rIns="237725" wrap="square" tIns="237725">
            <a:spAutoFit/>
          </a:bodyPr>
          <a:lstStyle>
            <a:lvl1pPr indent="-355600" lvl="0" marL="457200">
              <a:lnSpc>
                <a:spcPct val="150000"/>
              </a:lnSpc>
              <a:spcBef>
                <a:spcPts val="0"/>
              </a:spcBef>
              <a:spcAft>
                <a:spcPts val="0"/>
              </a:spcAft>
              <a:buSzPts val="2000"/>
              <a:buChar char="●"/>
              <a:defRPr sz="2000"/>
            </a:lvl1pPr>
            <a:lvl2pPr indent="-355600" lvl="1" marL="914400">
              <a:lnSpc>
                <a:spcPct val="150000"/>
              </a:lnSpc>
              <a:spcBef>
                <a:spcPts val="1600"/>
              </a:spcBef>
              <a:spcAft>
                <a:spcPts val="0"/>
              </a:spcAft>
              <a:buSzPts val="2000"/>
              <a:buChar char="○"/>
              <a:defRPr sz="2000"/>
            </a:lvl2pPr>
            <a:lvl3pPr indent="-355600" lvl="2" marL="1371600">
              <a:lnSpc>
                <a:spcPct val="150000"/>
              </a:lnSpc>
              <a:spcBef>
                <a:spcPts val="1600"/>
              </a:spcBef>
              <a:spcAft>
                <a:spcPts val="0"/>
              </a:spcAft>
              <a:buSzPts val="2000"/>
              <a:buChar char="■"/>
              <a:defRPr sz="2000"/>
            </a:lvl3pPr>
            <a:lvl4pPr indent="-355600" lvl="3" marL="1828800">
              <a:lnSpc>
                <a:spcPct val="150000"/>
              </a:lnSpc>
              <a:spcBef>
                <a:spcPts val="1600"/>
              </a:spcBef>
              <a:spcAft>
                <a:spcPts val="0"/>
              </a:spcAft>
              <a:buSzPts val="2000"/>
              <a:buChar char="●"/>
              <a:defRPr sz="2000"/>
            </a:lvl4pPr>
            <a:lvl5pPr indent="-355600" lvl="4" marL="2286000">
              <a:lnSpc>
                <a:spcPct val="150000"/>
              </a:lnSpc>
              <a:spcBef>
                <a:spcPts val="1600"/>
              </a:spcBef>
              <a:spcAft>
                <a:spcPts val="0"/>
              </a:spcAft>
              <a:buSzPts val="2000"/>
              <a:buChar char="○"/>
              <a:defRPr sz="2000"/>
            </a:lvl5pPr>
            <a:lvl6pPr indent="-355600" lvl="5" marL="2743200">
              <a:lnSpc>
                <a:spcPct val="150000"/>
              </a:lnSpc>
              <a:spcBef>
                <a:spcPts val="1600"/>
              </a:spcBef>
              <a:spcAft>
                <a:spcPts val="0"/>
              </a:spcAft>
              <a:buSzPts val="2000"/>
              <a:buChar char="■"/>
              <a:defRPr sz="2000"/>
            </a:lvl6pPr>
            <a:lvl7pPr indent="-355600" lvl="6" marL="3200400">
              <a:lnSpc>
                <a:spcPct val="150000"/>
              </a:lnSpc>
              <a:spcBef>
                <a:spcPts val="1600"/>
              </a:spcBef>
              <a:spcAft>
                <a:spcPts val="0"/>
              </a:spcAft>
              <a:buSzPts val="2000"/>
              <a:buChar char="●"/>
              <a:defRPr sz="2000"/>
            </a:lvl7pPr>
            <a:lvl8pPr indent="-355600" lvl="7" marL="3657600">
              <a:lnSpc>
                <a:spcPct val="150000"/>
              </a:lnSpc>
              <a:spcBef>
                <a:spcPts val="1600"/>
              </a:spcBef>
              <a:spcAft>
                <a:spcPts val="0"/>
              </a:spcAft>
              <a:buSzPts val="2000"/>
              <a:buChar char="○"/>
              <a:defRPr sz="2000"/>
            </a:lvl8pPr>
            <a:lvl9pPr indent="-355600" lvl="8" marL="4114800">
              <a:lnSpc>
                <a:spcPct val="150000"/>
              </a:lnSpc>
              <a:spcBef>
                <a:spcPts val="1600"/>
              </a:spcBef>
              <a:spcAft>
                <a:spcPts val="1600"/>
              </a:spcAft>
              <a:buSzPts val="2000"/>
              <a:buChar char="■"/>
              <a:defRPr sz="2000"/>
            </a:lvl9pPr>
          </a:lstStyle>
          <a:p/>
        </p:txBody>
      </p:sp>
      <p:sp>
        <p:nvSpPr>
          <p:cNvPr id="175" name="Google Shape;175;p29"/>
          <p:cNvSpPr txBox="1"/>
          <p:nvPr>
            <p:ph idx="6" type="title"/>
          </p:nvPr>
        </p:nvSpPr>
        <p:spPr>
          <a:xfrm>
            <a:off x="580700" y="1336550"/>
            <a:ext cx="17135700" cy="1162200"/>
          </a:xfrm>
          <a:prstGeom prst="rect">
            <a:avLst/>
          </a:prstGeom>
        </p:spPr>
        <p:txBody>
          <a:bodyPr anchorCtr="0" anchor="t" bIns="237725" lIns="237725" spcFirstLastPara="1" rIns="237725" wrap="square" tIns="0">
            <a:spAutoFit/>
          </a:bodyPr>
          <a:lstStyle>
            <a:lvl1pPr lvl="0">
              <a:spcBef>
                <a:spcPts val="0"/>
              </a:spcBef>
              <a:spcAft>
                <a:spcPts val="0"/>
              </a:spcAft>
              <a:buClr>
                <a:schemeClr val="dk1"/>
              </a:buClr>
              <a:buSzPts val="5200"/>
              <a:buFont typeface="Plus Jakarta Sans SemiBold"/>
              <a:buNone/>
              <a:defRPr sz="5200">
                <a:solidFill>
                  <a:schemeClr val="dk1"/>
                </a:solidFill>
                <a:latin typeface="Plus Jakarta Sans SemiBold"/>
                <a:ea typeface="Plus Jakarta Sans SemiBold"/>
                <a:cs typeface="Plus Jakarta Sans SemiBold"/>
                <a:sym typeface="Plus Jakarta Sans SemiBold"/>
              </a:defRPr>
            </a:lvl1pPr>
            <a:lvl2pPr lvl="1">
              <a:spcBef>
                <a:spcPts val="0"/>
              </a:spcBef>
              <a:spcAft>
                <a:spcPts val="0"/>
              </a:spcAft>
              <a:buClr>
                <a:schemeClr val="dk1"/>
              </a:buClr>
              <a:buSzPts val="5600"/>
              <a:buNone/>
              <a:defRPr sz="5600">
                <a:solidFill>
                  <a:schemeClr val="dk1"/>
                </a:solidFill>
              </a:defRPr>
            </a:lvl2pPr>
            <a:lvl3pPr lvl="2">
              <a:spcBef>
                <a:spcPts val="0"/>
              </a:spcBef>
              <a:spcAft>
                <a:spcPts val="0"/>
              </a:spcAft>
              <a:buClr>
                <a:schemeClr val="dk1"/>
              </a:buClr>
              <a:buSzPts val="5600"/>
              <a:buNone/>
              <a:defRPr sz="5600">
                <a:solidFill>
                  <a:schemeClr val="dk1"/>
                </a:solidFill>
              </a:defRPr>
            </a:lvl3pPr>
            <a:lvl4pPr lvl="3">
              <a:spcBef>
                <a:spcPts val="0"/>
              </a:spcBef>
              <a:spcAft>
                <a:spcPts val="0"/>
              </a:spcAft>
              <a:buClr>
                <a:schemeClr val="dk1"/>
              </a:buClr>
              <a:buSzPts val="5600"/>
              <a:buNone/>
              <a:defRPr sz="5600">
                <a:solidFill>
                  <a:schemeClr val="dk1"/>
                </a:solidFill>
              </a:defRPr>
            </a:lvl4pPr>
            <a:lvl5pPr lvl="4">
              <a:spcBef>
                <a:spcPts val="0"/>
              </a:spcBef>
              <a:spcAft>
                <a:spcPts val="0"/>
              </a:spcAft>
              <a:buClr>
                <a:schemeClr val="dk1"/>
              </a:buClr>
              <a:buSzPts val="5600"/>
              <a:buNone/>
              <a:defRPr sz="5600">
                <a:solidFill>
                  <a:schemeClr val="dk1"/>
                </a:solidFill>
              </a:defRPr>
            </a:lvl5pPr>
            <a:lvl6pPr lvl="5">
              <a:spcBef>
                <a:spcPts val="0"/>
              </a:spcBef>
              <a:spcAft>
                <a:spcPts val="0"/>
              </a:spcAft>
              <a:buClr>
                <a:schemeClr val="dk1"/>
              </a:buClr>
              <a:buSzPts val="5600"/>
              <a:buNone/>
              <a:defRPr sz="5600">
                <a:solidFill>
                  <a:schemeClr val="dk1"/>
                </a:solidFill>
              </a:defRPr>
            </a:lvl6pPr>
            <a:lvl7pPr lvl="6">
              <a:spcBef>
                <a:spcPts val="0"/>
              </a:spcBef>
              <a:spcAft>
                <a:spcPts val="0"/>
              </a:spcAft>
              <a:buClr>
                <a:schemeClr val="dk1"/>
              </a:buClr>
              <a:buSzPts val="5600"/>
              <a:buNone/>
              <a:defRPr sz="5600">
                <a:solidFill>
                  <a:schemeClr val="dk1"/>
                </a:solidFill>
              </a:defRPr>
            </a:lvl7pPr>
            <a:lvl8pPr lvl="7">
              <a:spcBef>
                <a:spcPts val="0"/>
              </a:spcBef>
              <a:spcAft>
                <a:spcPts val="0"/>
              </a:spcAft>
              <a:buClr>
                <a:schemeClr val="dk1"/>
              </a:buClr>
              <a:buSzPts val="5600"/>
              <a:buNone/>
              <a:defRPr sz="5600">
                <a:solidFill>
                  <a:schemeClr val="dk1"/>
                </a:solidFill>
              </a:defRPr>
            </a:lvl8pPr>
            <a:lvl9pPr lvl="8">
              <a:spcBef>
                <a:spcPts val="0"/>
              </a:spcBef>
              <a:spcAft>
                <a:spcPts val="0"/>
              </a:spcAft>
              <a:buClr>
                <a:schemeClr val="dk1"/>
              </a:buClr>
              <a:buSzPts val="5600"/>
              <a:buNone/>
              <a:defRPr sz="5600">
                <a:solidFill>
                  <a:schemeClr val="dk1"/>
                </a:solidFill>
              </a:defRPr>
            </a:lvl9pPr>
          </a:lstStyle>
          <a:p/>
        </p:txBody>
      </p:sp>
      <p:sp>
        <p:nvSpPr>
          <p:cNvPr id="176" name="Google Shape;176;p29"/>
          <p:cNvSpPr txBox="1"/>
          <p:nvPr>
            <p:ph idx="7" type="title"/>
          </p:nvPr>
        </p:nvSpPr>
        <p:spPr>
          <a:xfrm>
            <a:off x="13890350" y="4633600"/>
            <a:ext cx="3825000" cy="897000"/>
          </a:xfrm>
          <a:prstGeom prst="rect">
            <a:avLst/>
          </a:prstGeom>
        </p:spPr>
        <p:txBody>
          <a:bodyPr anchorCtr="0" anchor="t" bIns="91425" lIns="91425" spcFirstLastPara="1" rIns="91425" wrap="square" tIns="182875">
            <a:spAutoFit/>
          </a:bodyPr>
          <a:lstStyle>
            <a:lvl1pPr lvl="0" algn="ctr">
              <a:spcBef>
                <a:spcPts val="0"/>
              </a:spcBef>
              <a:spcAft>
                <a:spcPts val="0"/>
              </a:spcAft>
              <a:buSzPts val="2800"/>
              <a:buNone/>
              <a:defRPr sz="2800"/>
            </a:lvl1pPr>
            <a:lvl2pPr lvl="1" algn="ctr">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2pPr>
            <a:lvl3pPr lvl="2" algn="ctr">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3pPr>
            <a:lvl4pPr lvl="3" algn="ctr">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4pPr>
            <a:lvl5pPr lvl="4" algn="ctr">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5pPr>
            <a:lvl6pPr lvl="5" algn="ctr">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6pPr>
            <a:lvl7pPr lvl="6" algn="ctr">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7pPr>
            <a:lvl8pPr lvl="7" algn="ctr">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8pPr>
            <a:lvl9pPr lvl="8" algn="ctr">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9pPr>
          </a:lstStyle>
          <a:p/>
        </p:txBody>
      </p:sp>
      <p:sp>
        <p:nvSpPr>
          <p:cNvPr id="177" name="Google Shape;177;p29"/>
          <p:cNvSpPr txBox="1"/>
          <p:nvPr>
            <p:ph idx="8" type="body"/>
          </p:nvPr>
        </p:nvSpPr>
        <p:spPr>
          <a:xfrm>
            <a:off x="13890350" y="5567354"/>
            <a:ext cx="3825000" cy="2688000"/>
          </a:xfrm>
          <a:prstGeom prst="rect">
            <a:avLst/>
          </a:prstGeom>
        </p:spPr>
        <p:txBody>
          <a:bodyPr anchorCtr="0" anchor="t" bIns="237725" lIns="237725" spcFirstLastPara="1" rIns="237725" wrap="square" tIns="237725">
            <a:spAutoFit/>
          </a:bodyPr>
          <a:lstStyle>
            <a:lvl1pPr indent="-355600" lvl="0" marL="457200">
              <a:lnSpc>
                <a:spcPct val="150000"/>
              </a:lnSpc>
              <a:spcBef>
                <a:spcPts val="0"/>
              </a:spcBef>
              <a:spcAft>
                <a:spcPts val="0"/>
              </a:spcAft>
              <a:buSzPts val="2000"/>
              <a:buChar char="●"/>
              <a:defRPr sz="2000"/>
            </a:lvl1pPr>
            <a:lvl2pPr indent="-355600" lvl="1" marL="914400">
              <a:lnSpc>
                <a:spcPct val="150000"/>
              </a:lnSpc>
              <a:spcBef>
                <a:spcPts val="1600"/>
              </a:spcBef>
              <a:spcAft>
                <a:spcPts val="0"/>
              </a:spcAft>
              <a:buSzPts val="2000"/>
              <a:buChar char="○"/>
              <a:defRPr sz="2000"/>
            </a:lvl2pPr>
            <a:lvl3pPr indent="-355600" lvl="2" marL="1371600">
              <a:lnSpc>
                <a:spcPct val="150000"/>
              </a:lnSpc>
              <a:spcBef>
                <a:spcPts val="1600"/>
              </a:spcBef>
              <a:spcAft>
                <a:spcPts val="0"/>
              </a:spcAft>
              <a:buSzPts val="2000"/>
              <a:buChar char="■"/>
              <a:defRPr sz="2000"/>
            </a:lvl3pPr>
            <a:lvl4pPr indent="-355600" lvl="3" marL="1828800">
              <a:lnSpc>
                <a:spcPct val="150000"/>
              </a:lnSpc>
              <a:spcBef>
                <a:spcPts val="1600"/>
              </a:spcBef>
              <a:spcAft>
                <a:spcPts val="0"/>
              </a:spcAft>
              <a:buSzPts val="2000"/>
              <a:buChar char="●"/>
              <a:defRPr sz="2000"/>
            </a:lvl4pPr>
            <a:lvl5pPr indent="-355600" lvl="4" marL="2286000">
              <a:lnSpc>
                <a:spcPct val="150000"/>
              </a:lnSpc>
              <a:spcBef>
                <a:spcPts val="1600"/>
              </a:spcBef>
              <a:spcAft>
                <a:spcPts val="0"/>
              </a:spcAft>
              <a:buSzPts val="2000"/>
              <a:buChar char="○"/>
              <a:defRPr sz="2000"/>
            </a:lvl5pPr>
            <a:lvl6pPr indent="-355600" lvl="5" marL="2743200">
              <a:lnSpc>
                <a:spcPct val="150000"/>
              </a:lnSpc>
              <a:spcBef>
                <a:spcPts val="1600"/>
              </a:spcBef>
              <a:spcAft>
                <a:spcPts val="0"/>
              </a:spcAft>
              <a:buSzPts val="2000"/>
              <a:buChar char="■"/>
              <a:defRPr sz="2000"/>
            </a:lvl6pPr>
            <a:lvl7pPr indent="-355600" lvl="6" marL="3200400">
              <a:lnSpc>
                <a:spcPct val="150000"/>
              </a:lnSpc>
              <a:spcBef>
                <a:spcPts val="1600"/>
              </a:spcBef>
              <a:spcAft>
                <a:spcPts val="0"/>
              </a:spcAft>
              <a:buSzPts val="2000"/>
              <a:buChar char="●"/>
              <a:defRPr sz="2000"/>
            </a:lvl7pPr>
            <a:lvl8pPr indent="-355600" lvl="7" marL="3657600">
              <a:lnSpc>
                <a:spcPct val="150000"/>
              </a:lnSpc>
              <a:spcBef>
                <a:spcPts val="1600"/>
              </a:spcBef>
              <a:spcAft>
                <a:spcPts val="0"/>
              </a:spcAft>
              <a:buSzPts val="2000"/>
              <a:buChar char="○"/>
              <a:defRPr sz="2000"/>
            </a:lvl8pPr>
            <a:lvl9pPr indent="-355600" lvl="8" marL="4114800">
              <a:lnSpc>
                <a:spcPct val="150000"/>
              </a:lnSpc>
              <a:spcBef>
                <a:spcPts val="1600"/>
              </a:spcBef>
              <a:spcAft>
                <a:spcPts val="1600"/>
              </a:spcAft>
              <a:buSzPts val="2000"/>
              <a:buChar char="■"/>
              <a:defRPr sz="2000"/>
            </a:lvl9pPr>
          </a:lstStyle>
          <a:p/>
        </p:txBody>
      </p:sp>
      <p:sp>
        <p:nvSpPr>
          <p:cNvPr id="178" name="Google Shape;178;p29"/>
          <p:cNvSpPr txBox="1"/>
          <p:nvPr>
            <p:ph idx="9" type="subTitle"/>
          </p:nvPr>
        </p:nvSpPr>
        <p:spPr>
          <a:xfrm>
            <a:off x="580700" y="380400"/>
            <a:ext cx="8563200" cy="914400"/>
          </a:xfrm>
          <a:prstGeom prst="rect">
            <a:avLst/>
          </a:prstGeom>
        </p:spPr>
        <p:txBody>
          <a:bodyPr anchorCtr="0" anchor="t" bIns="0" lIns="237725" spcFirstLastPara="1" rIns="237725" wrap="square" tIns="237725">
            <a:noAutofit/>
          </a:bodyPr>
          <a:lstStyle>
            <a:lvl1pPr lvl="0">
              <a:spcBef>
                <a:spcPts val="0"/>
              </a:spcBef>
              <a:spcAft>
                <a:spcPts val="0"/>
              </a:spcAft>
              <a:buClr>
                <a:schemeClr val="dk1"/>
              </a:buClr>
              <a:buSzPts val="2000"/>
              <a:buFont typeface="Inter"/>
              <a:buNone/>
              <a:defRPr sz="2000">
                <a:solidFill>
                  <a:schemeClr val="dk1"/>
                </a:solidFill>
                <a:latin typeface="Inter"/>
                <a:ea typeface="Inter"/>
                <a:cs typeface="Inter"/>
                <a:sym typeface="Inter"/>
              </a:defRPr>
            </a:lvl1pPr>
            <a:lvl2pPr lvl="1">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2pPr>
            <a:lvl3pPr lvl="2">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3pPr>
            <a:lvl4pPr lvl="3">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4pPr>
            <a:lvl5pPr lvl="4">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5pPr>
            <a:lvl6pPr lvl="5">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6pPr>
            <a:lvl7pPr lvl="6">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7pPr>
            <a:lvl8pPr lvl="7">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8pPr>
            <a:lvl9pPr lvl="8">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9pPr>
          </a:lstStyle>
          <a:p/>
        </p:txBody>
      </p:sp>
      <p:sp>
        <p:nvSpPr>
          <p:cNvPr id="179" name="Google Shape;179;p29"/>
          <p:cNvSpPr/>
          <p:nvPr>
            <p:ph idx="13" type="pic"/>
          </p:nvPr>
        </p:nvSpPr>
        <p:spPr>
          <a:xfrm>
            <a:off x="1515950" y="3262000"/>
            <a:ext cx="1371600" cy="1371600"/>
          </a:xfrm>
          <a:prstGeom prst="ellipse">
            <a:avLst/>
          </a:prstGeom>
          <a:noFill/>
          <a:ln>
            <a:noFill/>
          </a:ln>
        </p:spPr>
      </p:sp>
      <p:sp>
        <p:nvSpPr>
          <p:cNvPr id="180" name="Google Shape;180;p29"/>
          <p:cNvSpPr/>
          <p:nvPr>
            <p:ph idx="14" type="pic"/>
          </p:nvPr>
        </p:nvSpPr>
        <p:spPr>
          <a:xfrm>
            <a:off x="6147383" y="3262000"/>
            <a:ext cx="1371600" cy="1371600"/>
          </a:xfrm>
          <a:prstGeom prst="ellipse">
            <a:avLst/>
          </a:prstGeom>
          <a:noFill/>
          <a:ln>
            <a:noFill/>
          </a:ln>
        </p:spPr>
      </p:sp>
      <p:sp>
        <p:nvSpPr>
          <p:cNvPr id="181" name="Google Shape;181;p29"/>
          <p:cNvSpPr/>
          <p:nvPr>
            <p:ph idx="15" type="pic"/>
          </p:nvPr>
        </p:nvSpPr>
        <p:spPr>
          <a:xfrm>
            <a:off x="10778817" y="3262000"/>
            <a:ext cx="1371600" cy="1371600"/>
          </a:xfrm>
          <a:prstGeom prst="ellipse">
            <a:avLst/>
          </a:prstGeom>
          <a:noFill/>
          <a:ln>
            <a:noFill/>
          </a:ln>
        </p:spPr>
      </p:sp>
      <p:sp>
        <p:nvSpPr>
          <p:cNvPr id="182" name="Google Shape;182;p29"/>
          <p:cNvSpPr/>
          <p:nvPr>
            <p:ph idx="16" type="pic"/>
          </p:nvPr>
        </p:nvSpPr>
        <p:spPr>
          <a:xfrm>
            <a:off x="15410250" y="3262000"/>
            <a:ext cx="1371600" cy="1371600"/>
          </a:xfrm>
          <a:prstGeom prst="ellipse">
            <a:avLst/>
          </a:prstGeom>
          <a:noFill/>
          <a:ln>
            <a:noFill/>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 - Full Image with Caption">
  <p:cSld name="CAPTION_ONLY">
    <p:spTree>
      <p:nvGrpSpPr>
        <p:cNvPr id="183" name="Shape 183"/>
        <p:cNvGrpSpPr/>
        <p:nvPr/>
      </p:nvGrpSpPr>
      <p:grpSpPr>
        <a:xfrm>
          <a:off x="0" y="0"/>
          <a:ext cx="0" cy="0"/>
          <a:chOff x="0" y="0"/>
          <a:chExt cx="0" cy="0"/>
        </a:xfrm>
      </p:grpSpPr>
      <p:sp>
        <p:nvSpPr>
          <p:cNvPr id="184" name="Google Shape;184;p30"/>
          <p:cNvSpPr/>
          <p:nvPr>
            <p:ph idx="2" type="pic"/>
          </p:nvPr>
        </p:nvSpPr>
        <p:spPr>
          <a:xfrm>
            <a:off x="16150" y="16150"/>
            <a:ext cx="18288000" cy="10287000"/>
          </a:xfrm>
          <a:prstGeom prst="rect">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 - Cover Page (Dark)">
  <p:cSld name="TITLE_1_1_2_1_1">
    <p:bg>
      <p:bgPr>
        <a:solidFill>
          <a:schemeClr val="dk2"/>
        </a:solidFill>
      </p:bgPr>
    </p:bg>
    <p:spTree>
      <p:nvGrpSpPr>
        <p:cNvPr id="30" name="Shape 30"/>
        <p:cNvGrpSpPr/>
        <p:nvPr/>
      </p:nvGrpSpPr>
      <p:grpSpPr>
        <a:xfrm>
          <a:off x="0" y="0"/>
          <a:ext cx="0" cy="0"/>
          <a:chOff x="0" y="0"/>
          <a:chExt cx="0" cy="0"/>
        </a:xfrm>
      </p:grpSpPr>
      <p:sp>
        <p:nvSpPr>
          <p:cNvPr id="31" name="Google Shape;31;p4"/>
          <p:cNvSpPr/>
          <p:nvPr/>
        </p:nvSpPr>
        <p:spPr>
          <a:xfrm>
            <a:off x="0" y="0"/>
            <a:ext cx="18288000" cy="102870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Inter Light"/>
                <a:ea typeface="Inter Light"/>
                <a:cs typeface="Inter Light"/>
                <a:sym typeface="Inter Light"/>
              </a:rPr>
              <a:t> </a:t>
            </a:r>
            <a:endParaRPr>
              <a:latin typeface="Inter Light"/>
              <a:ea typeface="Inter Light"/>
              <a:cs typeface="Inter Light"/>
              <a:sym typeface="Inter Light"/>
            </a:endParaRPr>
          </a:p>
        </p:txBody>
      </p:sp>
      <p:sp>
        <p:nvSpPr>
          <p:cNvPr id="32" name="Google Shape;32;p4"/>
          <p:cNvSpPr txBox="1"/>
          <p:nvPr>
            <p:ph type="ctrTitle"/>
          </p:nvPr>
        </p:nvSpPr>
        <p:spPr>
          <a:xfrm>
            <a:off x="589375" y="3262000"/>
            <a:ext cx="8229600" cy="4105200"/>
          </a:xfrm>
          <a:prstGeom prst="rect">
            <a:avLst/>
          </a:prstGeom>
        </p:spPr>
        <p:txBody>
          <a:bodyPr anchorCtr="0" anchor="t" bIns="237725" lIns="237725" spcFirstLastPara="1" rIns="237725" wrap="square" tIns="0">
            <a:noAutofit/>
          </a:bodyPr>
          <a:lstStyle>
            <a:lvl1pPr lvl="0">
              <a:spcBef>
                <a:spcPts val="0"/>
              </a:spcBef>
              <a:spcAft>
                <a:spcPts val="0"/>
              </a:spcAft>
              <a:buClr>
                <a:schemeClr val="lt1"/>
              </a:buClr>
              <a:buSzPts val="6400"/>
              <a:buNone/>
              <a:defRPr sz="6400">
                <a:solidFill>
                  <a:schemeClr val="lt1"/>
                </a:solidFill>
              </a:defRPr>
            </a:lvl1pPr>
            <a:lvl2pPr lvl="1">
              <a:spcBef>
                <a:spcPts val="0"/>
              </a:spcBef>
              <a:spcAft>
                <a:spcPts val="0"/>
              </a:spcAft>
              <a:buSzPts val="10400"/>
              <a:buNone/>
              <a:defRPr sz="10400"/>
            </a:lvl2pPr>
            <a:lvl3pPr lvl="2">
              <a:spcBef>
                <a:spcPts val="0"/>
              </a:spcBef>
              <a:spcAft>
                <a:spcPts val="0"/>
              </a:spcAft>
              <a:buSzPts val="10400"/>
              <a:buNone/>
              <a:defRPr sz="10400"/>
            </a:lvl3pPr>
            <a:lvl4pPr lvl="3">
              <a:spcBef>
                <a:spcPts val="0"/>
              </a:spcBef>
              <a:spcAft>
                <a:spcPts val="0"/>
              </a:spcAft>
              <a:buSzPts val="10400"/>
              <a:buNone/>
              <a:defRPr sz="10400"/>
            </a:lvl4pPr>
            <a:lvl5pPr lvl="4">
              <a:spcBef>
                <a:spcPts val="0"/>
              </a:spcBef>
              <a:spcAft>
                <a:spcPts val="0"/>
              </a:spcAft>
              <a:buSzPts val="10400"/>
              <a:buNone/>
              <a:defRPr sz="10400"/>
            </a:lvl5pPr>
            <a:lvl6pPr lvl="5">
              <a:spcBef>
                <a:spcPts val="0"/>
              </a:spcBef>
              <a:spcAft>
                <a:spcPts val="0"/>
              </a:spcAft>
              <a:buSzPts val="10400"/>
              <a:buNone/>
              <a:defRPr sz="10400"/>
            </a:lvl6pPr>
            <a:lvl7pPr lvl="6">
              <a:spcBef>
                <a:spcPts val="0"/>
              </a:spcBef>
              <a:spcAft>
                <a:spcPts val="0"/>
              </a:spcAft>
              <a:buSzPts val="10400"/>
              <a:buNone/>
              <a:defRPr sz="10400"/>
            </a:lvl7pPr>
            <a:lvl8pPr lvl="7">
              <a:spcBef>
                <a:spcPts val="0"/>
              </a:spcBef>
              <a:spcAft>
                <a:spcPts val="0"/>
              </a:spcAft>
              <a:buSzPts val="10400"/>
              <a:buNone/>
              <a:defRPr sz="10400"/>
            </a:lvl8pPr>
            <a:lvl9pPr lvl="8">
              <a:spcBef>
                <a:spcPts val="0"/>
              </a:spcBef>
              <a:spcAft>
                <a:spcPts val="0"/>
              </a:spcAft>
              <a:buSzPts val="10400"/>
              <a:buNone/>
              <a:defRPr sz="10400"/>
            </a:lvl9pPr>
          </a:lstStyle>
          <a:p/>
        </p:txBody>
      </p:sp>
      <p:sp>
        <p:nvSpPr>
          <p:cNvPr id="33" name="Google Shape;33;p4"/>
          <p:cNvSpPr txBox="1"/>
          <p:nvPr>
            <p:ph idx="1" type="subTitle"/>
          </p:nvPr>
        </p:nvSpPr>
        <p:spPr>
          <a:xfrm>
            <a:off x="589375" y="8001000"/>
            <a:ext cx="7326600" cy="905400"/>
          </a:xfrm>
          <a:prstGeom prst="rect">
            <a:avLst/>
          </a:prstGeom>
        </p:spPr>
        <p:txBody>
          <a:bodyPr anchorCtr="0" anchor="t" bIns="0" lIns="237725" spcFirstLastPara="1" rIns="237725" wrap="square" tIns="237725">
            <a:noAutofit/>
          </a:bodyPr>
          <a:lstStyle>
            <a:lvl1pPr lvl="0">
              <a:lnSpc>
                <a:spcPct val="100000"/>
              </a:lnSpc>
              <a:spcBef>
                <a:spcPts val="0"/>
              </a:spcBef>
              <a:spcAft>
                <a:spcPts val="0"/>
              </a:spcAft>
              <a:buClr>
                <a:schemeClr val="lt1"/>
              </a:buClr>
              <a:buSzPts val="2000"/>
              <a:buNone/>
              <a:defRPr>
                <a:solidFill>
                  <a:schemeClr val="lt1"/>
                </a:solidFill>
              </a:defRPr>
            </a:lvl1pPr>
            <a:lvl2pPr lvl="1">
              <a:lnSpc>
                <a:spcPct val="100000"/>
              </a:lnSpc>
              <a:spcBef>
                <a:spcPts val="0"/>
              </a:spcBef>
              <a:spcAft>
                <a:spcPts val="0"/>
              </a:spcAft>
              <a:buSzPts val="3600"/>
              <a:buNone/>
              <a:defRPr sz="3600"/>
            </a:lvl2pPr>
            <a:lvl3pPr lvl="2">
              <a:lnSpc>
                <a:spcPct val="100000"/>
              </a:lnSpc>
              <a:spcBef>
                <a:spcPts val="0"/>
              </a:spcBef>
              <a:spcAft>
                <a:spcPts val="0"/>
              </a:spcAft>
              <a:buSzPts val="3600"/>
              <a:buNone/>
              <a:defRPr sz="3600"/>
            </a:lvl3pPr>
            <a:lvl4pPr lvl="3">
              <a:lnSpc>
                <a:spcPct val="100000"/>
              </a:lnSpc>
              <a:spcBef>
                <a:spcPts val="0"/>
              </a:spcBef>
              <a:spcAft>
                <a:spcPts val="0"/>
              </a:spcAft>
              <a:buSzPts val="3600"/>
              <a:buNone/>
              <a:defRPr sz="3600"/>
            </a:lvl4pPr>
            <a:lvl5pPr lvl="4">
              <a:lnSpc>
                <a:spcPct val="100000"/>
              </a:lnSpc>
              <a:spcBef>
                <a:spcPts val="0"/>
              </a:spcBef>
              <a:spcAft>
                <a:spcPts val="0"/>
              </a:spcAft>
              <a:buSzPts val="3600"/>
              <a:buNone/>
              <a:defRPr sz="3600"/>
            </a:lvl5pPr>
            <a:lvl6pPr lvl="5">
              <a:lnSpc>
                <a:spcPct val="100000"/>
              </a:lnSpc>
              <a:spcBef>
                <a:spcPts val="0"/>
              </a:spcBef>
              <a:spcAft>
                <a:spcPts val="0"/>
              </a:spcAft>
              <a:buSzPts val="3600"/>
              <a:buNone/>
              <a:defRPr sz="3600"/>
            </a:lvl6pPr>
            <a:lvl7pPr lvl="6">
              <a:lnSpc>
                <a:spcPct val="100000"/>
              </a:lnSpc>
              <a:spcBef>
                <a:spcPts val="0"/>
              </a:spcBef>
              <a:spcAft>
                <a:spcPts val="0"/>
              </a:spcAft>
              <a:buSzPts val="3600"/>
              <a:buNone/>
              <a:defRPr sz="3600"/>
            </a:lvl7pPr>
            <a:lvl8pPr lvl="7">
              <a:lnSpc>
                <a:spcPct val="100000"/>
              </a:lnSpc>
              <a:spcBef>
                <a:spcPts val="0"/>
              </a:spcBef>
              <a:spcAft>
                <a:spcPts val="0"/>
              </a:spcAft>
              <a:buSzPts val="3600"/>
              <a:buNone/>
              <a:defRPr sz="3600"/>
            </a:lvl8pPr>
            <a:lvl9pPr lvl="8">
              <a:lnSpc>
                <a:spcPct val="100000"/>
              </a:lnSpc>
              <a:spcBef>
                <a:spcPts val="0"/>
              </a:spcBef>
              <a:spcAft>
                <a:spcPts val="0"/>
              </a:spcAft>
              <a:buSzPts val="3600"/>
              <a:buNone/>
              <a:defRPr sz="3600"/>
            </a:lvl9pPr>
          </a:lstStyle>
          <a:p/>
        </p:txBody>
      </p:sp>
      <p:pic>
        <p:nvPicPr>
          <p:cNvPr id="34" name="Google Shape;34;p4"/>
          <p:cNvPicPr preferRelativeResize="0"/>
          <p:nvPr/>
        </p:nvPicPr>
        <p:blipFill rotWithShape="1">
          <a:blip r:embed="rId2">
            <a:alphaModFix/>
          </a:blip>
          <a:srcRect b="465" l="0" r="0" t="465"/>
          <a:stretch/>
        </p:blipFill>
        <p:spPr>
          <a:xfrm>
            <a:off x="862164" y="942939"/>
            <a:ext cx="3228621" cy="787201"/>
          </a:xfrm>
          <a:prstGeom prst="rect">
            <a:avLst/>
          </a:prstGeom>
          <a:noFill/>
          <a:ln>
            <a:noFill/>
          </a:ln>
        </p:spPr>
      </p:pic>
      <p:pic>
        <p:nvPicPr>
          <p:cNvPr id="35" name="Google Shape;35;p4"/>
          <p:cNvPicPr preferRelativeResize="0"/>
          <p:nvPr/>
        </p:nvPicPr>
        <p:blipFill rotWithShape="1">
          <a:blip r:embed="rId3">
            <a:alphaModFix/>
          </a:blip>
          <a:srcRect b="0" l="89" r="79" t="0"/>
          <a:stretch/>
        </p:blipFill>
        <p:spPr>
          <a:xfrm>
            <a:off x="11049150" y="2286000"/>
            <a:ext cx="5714850" cy="5714850"/>
          </a:xfrm>
          <a:prstGeom prst="rect">
            <a:avLst/>
          </a:prstGeom>
          <a:noFill/>
          <a:ln>
            <a:noFill/>
          </a:ln>
        </p:spPr>
      </p:pic>
    </p:spTree>
  </p:cSld>
  <p:clrMapOvr>
    <a:masterClrMapping/>
  </p:clrMapOvr>
  <p:extLst>
    <p:ext uri="{DCECCB84-F9BA-43D5-87BE-67443E8EF086}">
      <p15:sldGuideLst>
        <p15:guide id="1" orient="horz" pos="3240">
          <p15:clr>
            <a:srgbClr val="E46962"/>
          </p15:clr>
        </p15:guide>
        <p15:guide id="2" pos="5760">
          <p15:clr>
            <a:srgbClr val="E46962"/>
          </p15:clr>
        </p15:guide>
      </p15:sldGuideLst>
    </p:ext>
  </p:extLst>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8 - Image CTA">
  <p:cSld name="CAPTION_ONLY_1">
    <p:bg>
      <p:bgPr>
        <a:solidFill>
          <a:schemeClr val="dk1"/>
        </a:solidFill>
      </p:bgPr>
    </p:bg>
    <p:spTree>
      <p:nvGrpSpPr>
        <p:cNvPr id="185" name="Shape 185"/>
        <p:cNvGrpSpPr/>
        <p:nvPr/>
      </p:nvGrpSpPr>
      <p:grpSpPr>
        <a:xfrm>
          <a:off x="0" y="0"/>
          <a:ext cx="0" cy="0"/>
          <a:chOff x="0" y="0"/>
          <a:chExt cx="0" cy="0"/>
        </a:xfrm>
      </p:grpSpPr>
      <p:sp>
        <p:nvSpPr>
          <p:cNvPr id="186" name="Google Shape;186;p31"/>
          <p:cNvSpPr txBox="1"/>
          <p:nvPr>
            <p:ph idx="1" type="body"/>
          </p:nvPr>
        </p:nvSpPr>
        <p:spPr>
          <a:xfrm>
            <a:off x="914400" y="8428800"/>
            <a:ext cx="11997600" cy="943800"/>
          </a:xfrm>
          <a:prstGeom prst="rect">
            <a:avLst/>
          </a:prstGeom>
        </p:spPr>
        <p:txBody>
          <a:bodyPr anchorCtr="0" anchor="b" bIns="237725" lIns="237725" spcFirstLastPara="1" rIns="237725" wrap="square" tIns="237725">
            <a:noAutofit/>
          </a:bodyPr>
          <a:lstStyle>
            <a:lvl1pPr indent="-228600" lvl="0" marL="457200">
              <a:lnSpc>
                <a:spcPct val="100000"/>
              </a:lnSpc>
              <a:spcBef>
                <a:spcPts val="0"/>
              </a:spcBef>
              <a:spcAft>
                <a:spcPts val="0"/>
              </a:spcAft>
              <a:buSzPts val="2400"/>
              <a:buNone/>
              <a:defRPr/>
            </a:lvl1pPr>
          </a:lstStyle>
          <a:p/>
        </p:txBody>
      </p:sp>
      <p:sp>
        <p:nvSpPr>
          <p:cNvPr id="187" name="Google Shape;187;p31"/>
          <p:cNvSpPr txBox="1"/>
          <p:nvPr>
            <p:ph idx="12" type="sldNum"/>
          </p:nvPr>
        </p:nvSpPr>
        <p:spPr>
          <a:xfrm>
            <a:off x="571500" y="8991300"/>
            <a:ext cx="1582200" cy="9144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188" name="Google Shape;188;p31"/>
          <p:cNvSpPr/>
          <p:nvPr>
            <p:ph idx="2" type="pic"/>
          </p:nvPr>
        </p:nvSpPr>
        <p:spPr>
          <a:xfrm>
            <a:off x="16150" y="16150"/>
            <a:ext cx="18288000" cy="10287000"/>
          </a:xfrm>
          <a:prstGeom prst="rect">
            <a:avLst/>
          </a:prstGeom>
          <a:noFill/>
          <a:ln>
            <a:noFill/>
          </a:ln>
        </p:spPr>
      </p:sp>
      <p:sp>
        <p:nvSpPr>
          <p:cNvPr id="189" name="Google Shape;189;p31"/>
          <p:cNvSpPr txBox="1"/>
          <p:nvPr>
            <p:ph type="title"/>
          </p:nvPr>
        </p:nvSpPr>
        <p:spPr>
          <a:xfrm>
            <a:off x="580700" y="3229000"/>
            <a:ext cx="17135700" cy="4891200"/>
          </a:xfrm>
          <a:prstGeom prst="rect">
            <a:avLst/>
          </a:prstGeom>
        </p:spPr>
        <p:txBody>
          <a:bodyPr anchorCtr="0" anchor="t" bIns="237725" lIns="237725" spcFirstLastPara="1" rIns="237725" wrap="square" tIns="0">
            <a:noAutofit/>
          </a:bodyPr>
          <a:lstStyle>
            <a:lvl1pPr lvl="0" algn="ctr">
              <a:spcBef>
                <a:spcPts val="0"/>
              </a:spcBef>
              <a:spcAft>
                <a:spcPts val="0"/>
              </a:spcAft>
              <a:buClr>
                <a:schemeClr val="lt1"/>
              </a:buClr>
              <a:buSzPts val="7200"/>
              <a:buNone/>
              <a:defRPr sz="7200">
                <a:solidFill>
                  <a:schemeClr val="lt1"/>
                </a:solidFill>
              </a:defRPr>
            </a:lvl1pPr>
            <a:lvl2pPr lvl="1" algn="ctr">
              <a:spcBef>
                <a:spcPts val="0"/>
              </a:spcBef>
              <a:spcAft>
                <a:spcPts val="0"/>
              </a:spcAft>
              <a:buClr>
                <a:schemeClr val="lt1"/>
              </a:buClr>
              <a:buSzPts val="9600"/>
              <a:buNone/>
              <a:defRPr sz="9600">
                <a:solidFill>
                  <a:schemeClr val="lt1"/>
                </a:solidFill>
              </a:defRPr>
            </a:lvl2pPr>
            <a:lvl3pPr lvl="2" algn="ctr">
              <a:spcBef>
                <a:spcPts val="0"/>
              </a:spcBef>
              <a:spcAft>
                <a:spcPts val="0"/>
              </a:spcAft>
              <a:buClr>
                <a:schemeClr val="lt1"/>
              </a:buClr>
              <a:buSzPts val="9600"/>
              <a:buNone/>
              <a:defRPr sz="9600">
                <a:solidFill>
                  <a:schemeClr val="lt1"/>
                </a:solidFill>
              </a:defRPr>
            </a:lvl3pPr>
            <a:lvl4pPr lvl="3" algn="ctr">
              <a:spcBef>
                <a:spcPts val="0"/>
              </a:spcBef>
              <a:spcAft>
                <a:spcPts val="0"/>
              </a:spcAft>
              <a:buClr>
                <a:schemeClr val="lt1"/>
              </a:buClr>
              <a:buSzPts val="9600"/>
              <a:buNone/>
              <a:defRPr sz="9600">
                <a:solidFill>
                  <a:schemeClr val="lt1"/>
                </a:solidFill>
              </a:defRPr>
            </a:lvl4pPr>
            <a:lvl5pPr lvl="4" algn="ctr">
              <a:spcBef>
                <a:spcPts val="0"/>
              </a:spcBef>
              <a:spcAft>
                <a:spcPts val="0"/>
              </a:spcAft>
              <a:buClr>
                <a:schemeClr val="lt1"/>
              </a:buClr>
              <a:buSzPts val="9600"/>
              <a:buNone/>
              <a:defRPr sz="9600">
                <a:solidFill>
                  <a:schemeClr val="lt1"/>
                </a:solidFill>
              </a:defRPr>
            </a:lvl5pPr>
            <a:lvl6pPr lvl="5" algn="ctr">
              <a:spcBef>
                <a:spcPts val="0"/>
              </a:spcBef>
              <a:spcAft>
                <a:spcPts val="0"/>
              </a:spcAft>
              <a:buClr>
                <a:schemeClr val="lt1"/>
              </a:buClr>
              <a:buSzPts val="9600"/>
              <a:buNone/>
              <a:defRPr sz="9600">
                <a:solidFill>
                  <a:schemeClr val="lt1"/>
                </a:solidFill>
              </a:defRPr>
            </a:lvl6pPr>
            <a:lvl7pPr lvl="6" algn="ctr">
              <a:spcBef>
                <a:spcPts val="0"/>
              </a:spcBef>
              <a:spcAft>
                <a:spcPts val="0"/>
              </a:spcAft>
              <a:buClr>
                <a:schemeClr val="lt1"/>
              </a:buClr>
              <a:buSzPts val="9600"/>
              <a:buNone/>
              <a:defRPr sz="9600">
                <a:solidFill>
                  <a:schemeClr val="lt1"/>
                </a:solidFill>
              </a:defRPr>
            </a:lvl7pPr>
            <a:lvl8pPr lvl="7" algn="ctr">
              <a:spcBef>
                <a:spcPts val="0"/>
              </a:spcBef>
              <a:spcAft>
                <a:spcPts val="0"/>
              </a:spcAft>
              <a:buClr>
                <a:schemeClr val="lt1"/>
              </a:buClr>
              <a:buSzPts val="9600"/>
              <a:buNone/>
              <a:defRPr sz="9600">
                <a:solidFill>
                  <a:schemeClr val="lt1"/>
                </a:solidFill>
              </a:defRPr>
            </a:lvl8pPr>
            <a:lvl9pPr lvl="8" algn="ctr">
              <a:spcBef>
                <a:spcPts val="0"/>
              </a:spcBef>
              <a:spcAft>
                <a:spcPts val="0"/>
              </a:spcAft>
              <a:buClr>
                <a:schemeClr val="lt1"/>
              </a:buClr>
              <a:buSzPts val="9600"/>
              <a:buNone/>
              <a:defRPr sz="9600">
                <a:solidFill>
                  <a:schemeClr val="lt1"/>
                </a:solidFill>
              </a:defRPr>
            </a:lvl9pPr>
          </a:lstStyle>
          <a:p/>
        </p:txBody>
      </p:sp>
      <p:sp>
        <p:nvSpPr>
          <p:cNvPr id="190" name="Google Shape;190;p31"/>
          <p:cNvSpPr txBox="1"/>
          <p:nvPr>
            <p:ph idx="3" type="subTitle"/>
          </p:nvPr>
        </p:nvSpPr>
        <p:spPr>
          <a:xfrm>
            <a:off x="580950" y="2300300"/>
            <a:ext cx="17135700" cy="914400"/>
          </a:xfrm>
          <a:prstGeom prst="rect">
            <a:avLst/>
          </a:prstGeom>
        </p:spPr>
        <p:txBody>
          <a:bodyPr anchorCtr="0" anchor="t" bIns="0" lIns="237725" spcFirstLastPara="1" rIns="237725" wrap="square" tIns="237725">
            <a:noAutofit/>
          </a:bodyPr>
          <a:lstStyle>
            <a:lvl1pPr lvl="0" algn="ctr">
              <a:spcBef>
                <a:spcPts val="0"/>
              </a:spcBef>
              <a:spcAft>
                <a:spcPts val="0"/>
              </a:spcAft>
              <a:buClr>
                <a:schemeClr val="lt1"/>
              </a:buClr>
              <a:buSzPts val="2000"/>
              <a:buFont typeface="Inter"/>
              <a:buNone/>
              <a:defRPr sz="2000">
                <a:solidFill>
                  <a:schemeClr val="lt1"/>
                </a:solidFill>
                <a:latin typeface="Inter"/>
                <a:ea typeface="Inter"/>
                <a:cs typeface="Inter"/>
                <a:sym typeface="Inter"/>
              </a:defRPr>
            </a:lvl1pPr>
            <a:lvl2pPr lvl="1" algn="ctr">
              <a:spcBef>
                <a:spcPts val="0"/>
              </a:spcBef>
              <a:spcAft>
                <a:spcPts val="0"/>
              </a:spcAft>
              <a:buClr>
                <a:schemeClr val="lt1"/>
              </a:buClr>
              <a:buSzPts val="2400"/>
              <a:buFont typeface="Inter Light"/>
              <a:buNone/>
              <a:defRPr sz="2400">
                <a:solidFill>
                  <a:schemeClr val="lt1"/>
                </a:solidFill>
                <a:latin typeface="Inter Light"/>
                <a:ea typeface="Inter Light"/>
                <a:cs typeface="Inter Light"/>
                <a:sym typeface="Inter Light"/>
              </a:defRPr>
            </a:lvl2pPr>
            <a:lvl3pPr lvl="2" algn="ctr">
              <a:spcBef>
                <a:spcPts val="0"/>
              </a:spcBef>
              <a:spcAft>
                <a:spcPts val="0"/>
              </a:spcAft>
              <a:buClr>
                <a:schemeClr val="lt1"/>
              </a:buClr>
              <a:buSzPts val="2400"/>
              <a:buFont typeface="Inter Light"/>
              <a:buNone/>
              <a:defRPr sz="2400">
                <a:solidFill>
                  <a:schemeClr val="lt1"/>
                </a:solidFill>
                <a:latin typeface="Inter Light"/>
                <a:ea typeface="Inter Light"/>
                <a:cs typeface="Inter Light"/>
                <a:sym typeface="Inter Light"/>
              </a:defRPr>
            </a:lvl3pPr>
            <a:lvl4pPr lvl="3" algn="ctr">
              <a:spcBef>
                <a:spcPts val="0"/>
              </a:spcBef>
              <a:spcAft>
                <a:spcPts val="0"/>
              </a:spcAft>
              <a:buClr>
                <a:schemeClr val="lt1"/>
              </a:buClr>
              <a:buSzPts val="2400"/>
              <a:buFont typeface="Inter Light"/>
              <a:buNone/>
              <a:defRPr sz="2400">
                <a:solidFill>
                  <a:schemeClr val="lt1"/>
                </a:solidFill>
                <a:latin typeface="Inter Light"/>
                <a:ea typeface="Inter Light"/>
                <a:cs typeface="Inter Light"/>
                <a:sym typeface="Inter Light"/>
              </a:defRPr>
            </a:lvl4pPr>
            <a:lvl5pPr lvl="4" algn="ctr">
              <a:spcBef>
                <a:spcPts val="0"/>
              </a:spcBef>
              <a:spcAft>
                <a:spcPts val="0"/>
              </a:spcAft>
              <a:buClr>
                <a:schemeClr val="lt1"/>
              </a:buClr>
              <a:buSzPts val="2400"/>
              <a:buFont typeface="Inter Light"/>
              <a:buNone/>
              <a:defRPr sz="2400">
                <a:solidFill>
                  <a:schemeClr val="lt1"/>
                </a:solidFill>
                <a:latin typeface="Inter Light"/>
                <a:ea typeface="Inter Light"/>
                <a:cs typeface="Inter Light"/>
                <a:sym typeface="Inter Light"/>
              </a:defRPr>
            </a:lvl5pPr>
            <a:lvl6pPr lvl="5" algn="ctr">
              <a:spcBef>
                <a:spcPts val="0"/>
              </a:spcBef>
              <a:spcAft>
                <a:spcPts val="0"/>
              </a:spcAft>
              <a:buClr>
                <a:schemeClr val="lt1"/>
              </a:buClr>
              <a:buSzPts val="2400"/>
              <a:buFont typeface="Inter Light"/>
              <a:buNone/>
              <a:defRPr sz="2400">
                <a:solidFill>
                  <a:schemeClr val="lt1"/>
                </a:solidFill>
                <a:latin typeface="Inter Light"/>
                <a:ea typeface="Inter Light"/>
                <a:cs typeface="Inter Light"/>
                <a:sym typeface="Inter Light"/>
              </a:defRPr>
            </a:lvl6pPr>
            <a:lvl7pPr lvl="6" algn="ctr">
              <a:spcBef>
                <a:spcPts val="0"/>
              </a:spcBef>
              <a:spcAft>
                <a:spcPts val="0"/>
              </a:spcAft>
              <a:buClr>
                <a:schemeClr val="lt1"/>
              </a:buClr>
              <a:buSzPts val="2400"/>
              <a:buFont typeface="Inter Light"/>
              <a:buNone/>
              <a:defRPr sz="2400">
                <a:solidFill>
                  <a:schemeClr val="lt1"/>
                </a:solidFill>
                <a:latin typeface="Inter Light"/>
                <a:ea typeface="Inter Light"/>
                <a:cs typeface="Inter Light"/>
                <a:sym typeface="Inter Light"/>
              </a:defRPr>
            </a:lvl7pPr>
            <a:lvl8pPr lvl="7" algn="ctr">
              <a:spcBef>
                <a:spcPts val="0"/>
              </a:spcBef>
              <a:spcAft>
                <a:spcPts val="0"/>
              </a:spcAft>
              <a:buClr>
                <a:schemeClr val="lt1"/>
              </a:buClr>
              <a:buSzPts val="2400"/>
              <a:buFont typeface="Inter Light"/>
              <a:buNone/>
              <a:defRPr sz="2400">
                <a:solidFill>
                  <a:schemeClr val="lt1"/>
                </a:solidFill>
                <a:latin typeface="Inter Light"/>
                <a:ea typeface="Inter Light"/>
                <a:cs typeface="Inter Light"/>
                <a:sym typeface="Inter Light"/>
              </a:defRPr>
            </a:lvl8pPr>
            <a:lvl9pPr lvl="8" algn="ctr">
              <a:spcBef>
                <a:spcPts val="0"/>
              </a:spcBef>
              <a:spcAft>
                <a:spcPts val="0"/>
              </a:spcAft>
              <a:buClr>
                <a:schemeClr val="lt1"/>
              </a:buClr>
              <a:buSzPts val="2400"/>
              <a:buFont typeface="Inter Light"/>
              <a:buNone/>
              <a:defRPr sz="2400">
                <a:solidFill>
                  <a:schemeClr val="lt1"/>
                </a:solidFill>
                <a:latin typeface="Inter Light"/>
                <a:ea typeface="Inter Light"/>
                <a:cs typeface="Inter Light"/>
                <a:sym typeface="Inter Light"/>
              </a:defRPr>
            </a:lvl9pPr>
          </a:lstStyle>
          <a:p/>
        </p:txBody>
      </p:sp>
      <p:sp>
        <p:nvSpPr>
          <p:cNvPr id="191" name="Google Shape;191;p31"/>
          <p:cNvSpPr/>
          <p:nvPr>
            <p:ph idx="4" type="pic"/>
          </p:nvPr>
        </p:nvSpPr>
        <p:spPr>
          <a:xfrm>
            <a:off x="7238850" y="380400"/>
            <a:ext cx="3810300" cy="1905600"/>
          </a:xfrm>
          <a:prstGeom prst="rect">
            <a:avLst/>
          </a:prstGeom>
          <a:noFill/>
          <a:ln>
            <a:noFill/>
          </a:ln>
        </p:spPr>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 - Blank" type="blank">
  <p:cSld name="BLANK">
    <p:spTree>
      <p:nvGrpSpPr>
        <p:cNvPr id="192" name="Shape 192"/>
        <p:cNvGrpSpPr/>
        <p:nvPr/>
      </p:nvGrpSpPr>
      <p:grpSpPr>
        <a:xfrm>
          <a:off x="0" y="0"/>
          <a:ext cx="0" cy="0"/>
          <a:chOff x="0" y="0"/>
          <a:chExt cx="0" cy="0"/>
        </a:xfrm>
      </p:grpSpPr>
      <p:sp>
        <p:nvSpPr>
          <p:cNvPr id="193" name="Google Shape;193;p32"/>
          <p:cNvSpPr/>
          <p:nvPr/>
        </p:nvSpPr>
        <p:spPr>
          <a:xfrm>
            <a:off x="250" y="0"/>
            <a:ext cx="18288000" cy="102870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Light"/>
              <a:ea typeface="Inter Light"/>
              <a:cs typeface="Inter Light"/>
              <a:sym typeface="Inter Light"/>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 - Blank with Green Background">
  <p:cSld name="BLANK_2">
    <p:spTree>
      <p:nvGrpSpPr>
        <p:cNvPr id="194" name="Shape 194"/>
        <p:cNvGrpSpPr/>
        <p:nvPr/>
      </p:nvGrpSpPr>
      <p:grpSpPr>
        <a:xfrm>
          <a:off x="0" y="0"/>
          <a:ext cx="0" cy="0"/>
          <a:chOff x="0" y="0"/>
          <a:chExt cx="0" cy="0"/>
        </a:xfrm>
      </p:grpSpPr>
      <p:sp>
        <p:nvSpPr>
          <p:cNvPr id="195" name="Google Shape;195;p33"/>
          <p:cNvSpPr/>
          <p:nvPr/>
        </p:nvSpPr>
        <p:spPr>
          <a:xfrm>
            <a:off x="250" y="0"/>
            <a:ext cx="18288000" cy="10287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Light"/>
              <a:ea typeface="Inter Light"/>
              <a:cs typeface="Inter Light"/>
              <a:sym typeface="Inter Light"/>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 - Footer Only">
  <p:cSld name="BLANK_1">
    <p:spTree>
      <p:nvGrpSpPr>
        <p:cNvPr id="196" name="Shape 196"/>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5_Page vide - blanc">
  <p:cSld name="CUSTOM_40">
    <p:spTree>
      <p:nvGrpSpPr>
        <p:cNvPr id="197" name="Shape 197"/>
        <p:cNvGrpSpPr/>
        <p:nvPr/>
      </p:nvGrpSpPr>
      <p:grpSpPr>
        <a:xfrm>
          <a:off x="0" y="0"/>
          <a:ext cx="0" cy="0"/>
          <a:chOff x="0" y="0"/>
          <a:chExt cx="0" cy="0"/>
        </a:xfrm>
      </p:grpSpPr>
      <p:sp>
        <p:nvSpPr>
          <p:cNvPr id="198" name="Google Shape;198;p35"/>
          <p:cNvSpPr txBox="1"/>
          <p:nvPr>
            <p:ph idx="12" type="sldNum"/>
          </p:nvPr>
        </p:nvSpPr>
        <p:spPr>
          <a:xfrm>
            <a:off x="16651193" y="9928602"/>
            <a:ext cx="1097400" cy="154200"/>
          </a:xfrm>
          <a:prstGeom prst="rect">
            <a:avLst/>
          </a:prstGeom>
          <a:noFill/>
          <a:ln>
            <a:noFill/>
          </a:ln>
        </p:spPr>
        <p:txBody>
          <a:bodyPr anchorCtr="0" anchor="t" bIns="182850" lIns="182850" spcFirstLastPara="1" rIns="182850" wrap="square" tIns="182850">
            <a:noAutofit/>
          </a:bodyPr>
          <a:lstStyle>
            <a:lvl1pPr lvl="0">
              <a:buNone/>
              <a:defRPr sz="2800"/>
            </a:lvl1pPr>
            <a:lvl2pPr lvl="1">
              <a:buNone/>
              <a:defRPr sz="2800"/>
            </a:lvl2pPr>
            <a:lvl3pPr lvl="2">
              <a:buNone/>
              <a:defRPr sz="2800"/>
            </a:lvl3pPr>
            <a:lvl4pPr lvl="3">
              <a:buNone/>
              <a:defRPr sz="2800"/>
            </a:lvl4pPr>
            <a:lvl5pPr lvl="4">
              <a:buNone/>
              <a:defRPr sz="2800"/>
            </a:lvl5pPr>
            <a:lvl6pPr lvl="5">
              <a:buNone/>
              <a:defRPr sz="2800"/>
            </a:lvl6pPr>
            <a:lvl7pPr lvl="6">
              <a:buNone/>
              <a:defRPr sz="2800"/>
            </a:lvl7pPr>
            <a:lvl8pPr lvl="7">
              <a:buNone/>
              <a:defRPr sz="2800"/>
            </a:lvl8pPr>
            <a:lvl9pPr lvl="8">
              <a:buNone/>
              <a:defRPr sz="2800"/>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Line - Purple" showMasterSp="0">
  <p:cSld name="Title Slide 3 Line - Purple">
    <p:spTree>
      <p:nvGrpSpPr>
        <p:cNvPr id="199" name="Shape 199"/>
        <p:cNvGrpSpPr/>
        <p:nvPr/>
      </p:nvGrpSpPr>
      <p:grpSpPr>
        <a:xfrm>
          <a:off x="0" y="0"/>
          <a:ext cx="0" cy="0"/>
          <a:chOff x="0" y="0"/>
          <a:chExt cx="0" cy="0"/>
        </a:xfrm>
      </p:grpSpPr>
      <p:pic>
        <p:nvPicPr>
          <p:cNvPr id="200" name="Google Shape;200;p36"/>
          <p:cNvPicPr preferRelativeResize="0"/>
          <p:nvPr/>
        </p:nvPicPr>
        <p:blipFill>
          <a:blip r:embed="rId2">
            <a:alphaModFix/>
          </a:blip>
          <a:stretch>
            <a:fillRect/>
          </a:stretch>
        </p:blipFill>
        <p:spPr>
          <a:xfrm>
            <a:off x="-818306" y="-66169"/>
            <a:ext cx="18363358" cy="10329389"/>
          </a:xfrm>
          <a:prstGeom prst="rect">
            <a:avLst/>
          </a:prstGeom>
          <a:noFill/>
          <a:ln>
            <a:noFill/>
          </a:ln>
        </p:spPr>
      </p:pic>
      <p:sp>
        <p:nvSpPr>
          <p:cNvPr id="201" name="Google Shape;201;p36"/>
          <p:cNvSpPr txBox="1"/>
          <p:nvPr/>
        </p:nvSpPr>
        <p:spPr>
          <a:xfrm>
            <a:off x="15556923" y="9229725"/>
            <a:ext cx="1879500" cy="2667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FFFFFF"/>
              </a:buClr>
              <a:buSzPts val="1500"/>
              <a:buFont typeface="Poppins"/>
              <a:buNone/>
            </a:pPr>
            <a:r>
              <a:rPr b="0" i="0" lang="en" sz="1500" u="none" cap="none" strike="noStrike">
                <a:solidFill>
                  <a:srgbClr val="FFFFFF"/>
                </a:solidFill>
                <a:latin typeface="Poppins"/>
                <a:ea typeface="Poppins"/>
                <a:cs typeface="Poppins"/>
                <a:sym typeface="Poppins"/>
              </a:rPr>
              <a:t>info@midcamp.org</a:t>
            </a:r>
            <a:endParaRPr b="0" i="0" sz="1100" u="none" cap="none" strike="noStrike">
              <a:solidFill>
                <a:srgbClr val="000000"/>
              </a:solidFill>
              <a:latin typeface="Arial"/>
              <a:ea typeface="Arial"/>
              <a:cs typeface="Arial"/>
              <a:sym typeface="Arial"/>
            </a:endParaRPr>
          </a:p>
        </p:txBody>
      </p:sp>
      <p:sp>
        <p:nvSpPr>
          <p:cNvPr id="202" name="Google Shape;202;p36"/>
          <p:cNvSpPr txBox="1"/>
          <p:nvPr/>
        </p:nvSpPr>
        <p:spPr>
          <a:xfrm>
            <a:off x="850348" y="9286875"/>
            <a:ext cx="1306800" cy="266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1500"/>
              <a:buFont typeface="Poppins"/>
              <a:buNone/>
            </a:pPr>
            <a:r>
              <a:rPr b="0" i="0" lang="en" sz="1500" u="none" cap="none" strike="noStrike">
                <a:solidFill>
                  <a:srgbClr val="FFFFFF"/>
                </a:solidFill>
                <a:latin typeface="Poppins"/>
                <a:ea typeface="Poppins"/>
                <a:cs typeface="Poppins"/>
                <a:sym typeface="Poppins"/>
              </a:rPr>
              <a:t>midcamp.org</a:t>
            </a:r>
            <a:endParaRPr b="0" i="0" sz="1100" u="none" cap="none" strike="noStrike">
              <a:solidFill>
                <a:srgbClr val="000000"/>
              </a:solidFill>
              <a:latin typeface="Arial"/>
              <a:ea typeface="Arial"/>
              <a:cs typeface="Arial"/>
              <a:sym typeface="Arial"/>
            </a:endParaRPr>
          </a:p>
        </p:txBody>
      </p:sp>
      <p:sp>
        <p:nvSpPr>
          <p:cNvPr id="203" name="Google Shape;203;p36"/>
          <p:cNvSpPr txBox="1"/>
          <p:nvPr>
            <p:ph idx="12" type="sldNum"/>
          </p:nvPr>
        </p:nvSpPr>
        <p:spPr>
          <a:xfrm>
            <a:off x="8969273" y="9810750"/>
            <a:ext cx="339900" cy="345900"/>
          </a:xfrm>
          <a:prstGeom prst="rect">
            <a:avLst/>
          </a:prstGeom>
          <a:noFill/>
          <a:ln>
            <a:noFill/>
          </a:ln>
        </p:spPr>
        <p:txBody>
          <a:bodyPr anchorCtr="0" anchor="t" bIns="38100" lIns="38100" spcFirstLastPara="1" rIns="38100" wrap="square" tIns="38100">
            <a:noAutofit/>
          </a:bodyPr>
          <a:lstStyle>
            <a:lvl1pPr indent="0" lvl="0" marL="0" marR="0" algn="ctr">
              <a:lnSpc>
                <a:spcPct val="100000"/>
              </a:lnSpc>
              <a:spcBef>
                <a:spcPts val="0"/>
              </a:spcBef>
              <a:spcAft>
                <a:spcPts val="0"/>
              </a:spcAft>
              <a:buClr>
                <a:srgbClr val="000000"/>
              </a:buClr>
              <a:buSzPts val="1800"/>
              <a:buFont typeface="Helvetica Neue Light"/>
              <a:buNone/>
              <a:defRPr b="0" i="0" sz="18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800"/>
              <a:buFont typeface="Helvetica Neue Light"/>
              <a:buNone/>
              <a:defRPr b="0" i="0" sz="18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800"/>
              <a:buFont typeface="Helvetica Neue Light"/>
              <a:buNone/>
              <a:defRPr b="0" i="0" sz="18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800"/>
              <a:buFont typeface="Helvetica Neue Light"/>
              <a:buNone/>
              <a:defRPr b="0" i="0" sz="18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800"/>
              <a:buFont typeface="Helvetica Neue Light"/>
              <a:buNone/>
              <a:defRPr b="0" i="0" sz="18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800"/>
              <a:buFont typeface="Helvetica Neue Light"/>
              <a:buNone/>
              <a:defRPr b="0" i="0" sz="18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800"/>
              <a:buFont typeface="Helvetica Neue Light"/>
              <a:buNone/>
              <a:defRPr b="0" i="0" sz="18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800"/>
              <a:buFont typeface="Helvetica Neue Light"/>
              <a:buNone/>
              <a:defRPr b="0" i="0" sz="18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800"/>
              <a:buFont typeface="Helvetica Neue Light"/>
              <a:buNone/>
              <a:defRPr b="0" i="0" sz="18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
              <a:t>‹#›</a:t>
            </a:fld>
            <a:endParaRPr/>
          </a:p>
        </p:txBody>
      </p:sp>
      <p:sp>
        <p:nvSpPr>
          <p:cNvPr id="204" name="Google Shape;204;p36"/>
          <p:cNvSpPr txBox="1"/>
          <p:nvPr/>
        </p:nvSpPr>
        <p:spPr>
          <a:xfrm>
            <a:off x="6902962" y="9229725"/>
            <a:ext cx="4472700" cy="2667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500"/>
              <a:buFont typeface="Poppins"/>
              <a:buNone/>
            </a:pPr>
            <a:r>
              <a:rPr b="0" i="0" lang="en" sz="1500" u="none" cap="none" strike="noStrike">
                <a:solidFill>
                  <a:srgbClr val="FFFFFF"/>
                </a:solidFill>
                <a:latin typeface="Poppins"/>
                <a:ea typeface="Poppins"/>
                <a:cs typeface="Poppins"/>
                <a:sym typeface="Poppins"/>
              </a:rPr>
              <a:t>MidCamp /*Midwest Drupal Camp*/ </a:t>
            </a:r>
            <a:r>
              <a:rPr lang="en" sz="1500">
                <a:solidFill>
                  <a:srgbClr val="FFFFFF"/>
                </a:solidFill>
                <a:latin typeface="Poppins"/>
                <a:ea typeface="Poppins"/>
                <a:cs typeface="Poppins"/>
                <a:sym typeface="Poppins"/>
              </a:rPr>
              <a:t>2023</a:t>
            </a:r>
            <a:endParaRPr sz="1500">
              <a:solidFill>
                <a:srgbClr val="FFFFFF"/>
              </a:solidFill>
              <a:latin typeface="Poppins"/>
              <a:ea typeface="Poppins"/>
              <a:cs typeface="Poppins"/>
              <a:sym typeface="Poppins"/>
            </a:endParaRPr>
          </a:p>
        </p:txBody>
      </p:sp>
      <p:sp>
        <p:nvSpPr>
          <p:cNvPr id="205" name="Google Shape;205;p36"/>
          <p:cNvSpPr txBox="1"/>
          <p:nvPr/>
        </p:nvSpPr>
        <p:spPr>
          <a:xfrm>
            <a:off x="7211282" y="9229725"/>
            <a:ext cx="3865500" cy="2667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500"/>
              <a:buFont typeface="Poppins"/>
              <a:buNone/>
            </a:pPr>
            <a:r>
              <a:rPr b="0" i="0" lang="en" sz="1500" u="none" cap="none" strike="noStrike">
                <a:solidFill>
                  <a:srgbClr val="FFFFFF"/>
                </a:solidFill>
                <a:latin typeface="Poppins"/>
                <a:ea typeface="Poppins"/>
                <a:cs typeface="Poppins"/>
                <a:sym typeface="Poppins"/>
              </a:rPr>
              <a:t>MidCamp /*Midwest Drupal Camp*/ 2019</a:t>
            </a:r>
            <a:endParaRPr b="0" i="0" sz="1100" u="none" cap="none" strike="noStrike">
              <a:solidFill>
                <a:srgbClr val="000000"/>
              </a:solidFill>
              <a:latin typeface="Arial"/>
              <a:ea typeface="Arial"/>
              <a:cs typeface="Arial"/>
              <a:sym typeface="Arial"/>
            </a:endParaRPr>
          </a:p>
        </p:txBody>
      </p:sp>
      <p:sp>
        <p:nvSpPr>
          <p:cNvPr id="206" name="Google Shape;206;p36"/>
          <p:cNvSpPr txBox="1"/>
          <p:nvPr/>
        </p:nvSpPr>
        <p:spPr>
          <a:xfrm>
            <a:off x="17341146" y="9229725"/>
            <a:ext cx="95100" cy="2667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FFFFFF"/>
              </a:buClr>
              <a:buSzPts val="1500"/>
              <a:buFont typeface="Poppins"/>
              <a:buNone/>
            </a:pPr>
            <a:r>
              <a:rPr b="0" i="0" lang="en" sz="1500" u="sng" cap="none" strike="noStrike">
                <a:solidFill>
                  <a:schemeClr val="hlink"/>
                </a:solidFill>
                <a:latin typeface="Poppins"/>
                <a:ea typeface="Poppins"/>
                <a:cs typeface="Poppins"/>
                <a:sym typeface="Poppins"/>
                <a:hlinkClick r:id="rId3"/>
              </a:rPr>
              <a:t> </a:t>
            </a:r>
            <a:endParaRPr b="0" i="0" sz="1100" u="none" cap="none" strike="noStrike">
              <a:solidFill>
                <a:srgbClr val="000000"/>
              </a:solidFill>
              <a:latin typeface="Arial"/>
              <a:ea typeface="Arial"/>
              <a:cs typeface="Arial"/>
              <a:sym typeface="Arial"/>
            </a:endParaRPr>
          </a:p>
        </p:txBody>
      </p:sp>
      <p:sp>
        <p:nvSpPr>
          <p:cNvPr id="207" name="Google Shape;207;p36"/>
          <p:cNvSpPr txBox="1"/>
          <p:nvPr/>
        </p:nvSpPr>
        <p:spPr>
          <a:xfrm>
            <a:off x="15556923" y="9229725"/>
            <a:ext cx="1879500" cy="2667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FFFFFF"/>
              </a:buClr>
              <a:buSzPts val="1500"/>
              <a:buFont typeface="Poppins"/>
              <a:buNone/>
            </a:pPr>
            <a:r>
              <a:rPr b="0" i="0" lang="en" sz="1500" u="none" cap="none" strike="noStrike">
                <a:solidFill>
                  <a:srgbClr val="FFFFFF"/>
                </a:solidFill>
                <a:latin typeface="Poppins"/>
                <a:ea typeface="Poppins"/>
                <a:cs typeface="Poppins"/>
                <a:sym typeface="Poppins"/>
              </a:rPr>
              <a:t>info@midcamp.org</a:t>
            </a:r>
            <a:endParaRPr b="0" i="0" sz="1100" u="none" cap="none" strike="noStrike">
              <a:solidFill>
                <a:srgbClr val="000000"/>
              </a:solidFill>
              <a:latin typeface="Arial"/>
              <a:ea typeface="Arial"/>
              <a:cs typeface="Arial"/>
              <a:sym typeface="Arial"/>
            </a:endParaRPr>
          </a:p>
        </p:txBody>
      </p:sp>
      <p:sp>
        <p:nvSpPr>
          <p:cNvPr id="208" name="Google Shape;208;p36"/>
          <p:cNvSpPr txBox="1"/>
          <p:nvPr/>
        </p:nvSpPr>
        <p:spPr>
          <a:xfrm>
            <a:off x="16735356" y="9229725"/>
            <a:ext cx="95100" cy="2667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953C96"/>
              </a:buClr>
              <a:buSzPts val="1500"/>
              <a:buFont typeface="Poppins"/>
              <a:buNone/>
            </a:pPr>
            <a:r>
              <a:rPr b="0" i="0" lang="en" sz="1500" u="sng" cap="none" strike="noStrike">
                <a:solidFill>
                  <a:schemeClr val="hlink"/>
                </a:solidFill>
                <a:latin typeface="Poppins"/>
                <a:ea typeface="Poppins"/>
                <a:cs typeface="Poppins"/>
                <a:sym typeface="Poppins"/>
                <a:hlinkClick r:id="rId4"/>
              </a:rPr>
              <a:t> </a:t>
            </a:r>
            <a:endParaRPr b="0" i="0" sz="1100" u="none" cap="none" strike="noStrike">
              <a:solidFill>
                <a:srgbClr val="000000"/>
              </a:solidFill>
              <a:latin typeface="Arial"/>
              <a:ea typeface="Arial"/>
              <a:cs typeface="Arial"/>
              <a:sym typeface="Arial"/>
            </a:endParaRPr>
          </a:p>
        </p:txBody>
      </p:sp>
      <p:sp>
        <p:nvSpPr>
          <p:cNvPr id="209" name="Google Shape;209;p36"/>
          <p:cNvSpPr txBox="1"/>
          <p:nvPr/>
        </p:nvSpPr>
        <p:spPr>
          <a:xfrm>
            <a:off x="15556923" y="9229725"/>
            <a:ext cx="1879500" cy="2667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953C96"/>
              </a:buClr>
              <a:buSzPts val="1500"/>
              <a:buFont typeface="Poppins"/>
              <a:buNone/>
            </a:pPr>
            <a:r>
              <a:rPr b="0" i="0" lang="en" sz="1500" u="none" cap="none" strike="noStrike">
                <a:solidFill>
                  <a:srgbClr val="953C96"/>
                </a:solidFill>
                <a:latin typeface="Poppins"/>
                <a:ea typeface="Poppins"/>
                <a:cs typeface="Poppins"/>
                <a:sym typeface="Poppins"/>
              </a:rPr>
              <a:t>info@midcamp.org</a:t>
            </a:r>
            <a:endParaRPr b="0" i="0" sz="1100" u="none" cap="none" strike="noStrike">
              <a:solidFill>
                <a:srgbClr val="000000"/>
              </a:solidFill>
              <a:latin typeface="Arial"/>
              <a:ea typeface="Arial"/>
              <a:cs typeface="Arial"/>
              <a:sym typeface="Arial"/>
            </a:endParaRPr>
          </a:p>
        </p:txBody>
      </p:sp>
      <p:sp>
        <p:nvSpPr>
          <p:cNvPr id="210" name="Google Shape;210;p36"/>
          <p:cNvSpPr txBox="1"/>
          <p:nvPr>
            <p:ph idx="2" type="sldNum"/>
          </p:nvPr>
        </p:nvSpPr>
        <p:spPr>
          <a:xfrm>
            <a:off x="8969273" y="9810750"/>
            <a:ext cx="339900" cy="345900"/>
          </a:xfrm>
          <a:prstGeom prst="rect">
            <a:avLst/>
          </a:prstGeom>
          <a:noFill/>
          <a:ln>
            <a:noFill/>
          </a:ln>
        </p:spPr>
        <p:txBody>
          <a:bodyPr anchorCtr="0" anchor="t" bIns="38100" lIns="38100" spcFirstLastPara="1" rIns="38100" wrap="square" tIns="38100">
            <a:noAutofit/>
          </a:bodyPr>
          <a:lstStyle>
            <a:lvl1pPr indent="0" lvl="0" marL="0" marR="0" algn="ctr">
              <a:lnSpc>
                <a:spcPct val="100000"/>
              </a:lnSpc>
              <a:spcBef>
                <a:spcPts val="0"/>
              </a:spcBef>
              <a:spcAft>
                <a:spcPts val="0"/>
              </a:spcAft>
              <a:buClr>
                <a:srgbClr val="000000"/>
              </a:buClr>
              <a:buSzPts val="1800"/>
              <a:buFont typeface="Helvetica Neue Light"/>
              <a:buNone/>
              <a:defRPr b="0" i="0" sz="18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800"/>
              <a:buFont typeface="Helvetica Neue Light"/>
              <a:buNone/>
              <a:defRPr b="0" i="0" sz="18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800"/>
              <a:buFont typeface="Helvetica Neue Light"/>
              <a:buNone/>
              <a:defRPr b="0" i="0" sz="18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800"/>
              <a:buFont typeface="Helvetica Neue Light"/>
              <a:buNone/>
              <a:defRPr b="0" i="0" sz="18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800"/>
              <a:buFont typeface="Helvetica Neue Light"/>
              <a:buNone/>
              <a:defRPr b="0" i="0" sz="18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800"/>
              <a:buFont typeface="Helvetica Neue Light"/>
              <a:buNone/>
              <a:defRPr b="0" i="0" sz="18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800"/>
              <a:buFont typeface="Helvetica Neue Light"/>
              <a:buNone/>
              <a:defRPr b="0" i="0" sz="18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800"/>
              <a:buFont typeface="Helvetica Neue Light"/>
              <a:buNone/>
              <a:defRPr b="0" i="0" sz="18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800"/>
              <a:buFont typeface="Helvetica Neue Light"/>
              <a:buNone/>
              <a:defRPr b="0" i="0" sz="18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
              <a:t>‹#›</a:t>
            </a:fld>
            <a:endParaRPr/>
          </a:p>
        </p:txBody>
      </p:sp>
      <p:sp>
        <p:nvSpPr>
          <p:cNvPr id="211" name="Google Shape;211;p36"/>
          <p:cNvSpPr txBox="1"/>
          <p:nvPr/>
        </p:nvSpPr>
        <p:spPr>
          <a:xfrm>
            <a:off x="6757313" y="9229725"/>
            <a:ext cx="4773300" cy="2667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953C96"/>
              </a:buClr>
              <a:buSzPts val="1500"/>
              <a:buFont typeface="Poppins"/>
              <a:buNone/>
            </a:pPr>
            <a:r>
              <a:rPr b="0" i="0" lang="en" sz="1500" u="none" cap="none" strike="noStrike">
                <a:solidFill>
                  <a:srgbClr val="953C96"/>
                </a:solidFill>
                <a:latin typeface="Poppins"/>
                <a:ea typeface="Poppins"/>
                <a:cs typeface="Poppins"/>
                <a:sym typeface="Poppins"/>
              </a:rPr>
              <a:t>MidCamp</a:t>
            </a:r>
            <a:r>
              <a:rPr lang="en" sz="1500">
                <a:solidFill>
                  <a:srgbClr val="953C96"/>
                </a:solidFill>
                <a:latin typeface="Poppins"/>
                <a:ea typeface="Poppins"/>
                <a:cs typeface="Poppins"/>
                <a:sym typeface="Poppins"/>
              </a:rPr>
              <a:t> </a:t>
            </a:r>
            <a:r>
              <a:rPr b="0" i="0" lang="en" sz="1500" u="none" cap="none" strike="noStrike">
                <a:solidFill>
                  <a:srgbClr val="953C96"/>
                </a:solidFill>
                <a:latin typeface="Poppins"/>
                <a:ea typeface="Poppins"/>
                <a:cs typeface="Poppins"/>
                <a:sym typeface="Poppins"/>
              </a:rPr>
              <a:t>202</a:t>
            </a:r>
            <a:r>
              <a:rPr lang="en" sz="1500">
                <a:solidFill>
                  <a:srgbClr val="953C96"/>
                </a:solidFill>
                <a:latin typeface="Poppins"/>
                <a:ea typeface="Poppins"/>
                <a:cs typeface="Poppins"/>
                <a:sym typeface="Poppins"/>
              </a:rPr>
              <a:t>5</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 Orange copy" showMasterSp="0">
  <p:cSld name="Section Title - Orange copy">
    <p:spTree>
      <p:nvGrpSpPr>
        <p:cNvPr id="212" name="Shape 212"/>
        <p:cNvGrpSpPr/>
        <p:nvPr/>
      </p:nvGrpSpPr>
      <p:grpSpPr>
        <a:xfrm>
          <a:off x="0" y="0"/>
          <a:ext cx="0" cy="0"/>
          <a:chOff x="0" y="0"/>
          <a:chExt cx="0" cy="0"/>
        </a:xfrm>
      </p:grpSpPr>
      <p:sp>
        <p:nvSpPr>
          <p:cNvPr id="213" name="Google Shape;213;p37"/>
          <p:cNvSpPr/>
          <p:nvPr/>
        </p:nvSpPr>
        <p:spPr>
          <a:xfrm>
            <a:off x="0" y="0"/>
            <a:ext cx="18288000" cy="10287000"/>
          </a:xfrm>
          <a:prstGeom prst="rect">
            <a:avLst/>
          </a:prstGeom>
          <a:solidFill>
            <a:srgbClr val="0961A5"/>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214" name="Google Shape;214;p37"/>
          <p:cNvSpPr txBox="1"/>
          <p:nvPr/>
        </p:nvSpPr>
        <p:spPr>
          <a:xfrm>
            <a:off x="17341146" y="9229725"/>
            <a:ext cx="95100" cy="2667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FFFFFF"/>
              </a:buClr>
              <a:buSzPts val="1500"/>
              <a:buFont typeface="Poppins"/>
              <a:buNone/>
            </a:pPr>
            <a:r>
              <a:rPr b="0" i="0" lang="en" sz="1500" u="sng" cap="none" strike="noStrike">
                <a:solidFill>
                  <a:schemeClr val="hlink"/>
                </a:solidFill>
                <a:latin typeface="Poppins"/>
                <a:ea typeface="Poppins"/>
                <a:cs typeface="Poppins"/>
                <a:sym typeface="Poppins"/>
                <a:hlinkClick r:id="rId2"/>
              </a:rPr>
              <a:t> </a:t>
            </a:r>
            <a:endParaRPr b="0" i="0" sz="1100" u="none" cap="none" strike="noStrike">
              <a:solidFill>
                <a:srgbClr val="000000"/>
              </a:solidFill>
              <a:latin typeface="Arial"/>
              <a:ea typeface="Arial"/>
              <a:cs typeface="Arial"/>
              <a:sym typeface="Arial"/>
            </a:endParaRPr>
          </a:p>
        </p:txBody>
      </p:sp>
      <p:pic>
        <p:nvPicPr>
          <p:cNvPr descr="Image" id="215" name="Google Shape;215;p37"/>
          <p:cNvPicPr preferRelativeResize="0"/>
          <p:nvPr/>
        </p:nvPicPr>
        <p:blipFill rotWithShape="1">
          <a:blip r:embed="rId3">
            <a:alphaModFix amt="33000"/>
          </a:blip>
          <a:srcRect b="0" l="0" r="0" t="0"/>
          <a:stretch/>
        </p:blipFill>
        <p:spPr>
          <a:xfrm rot="5688932">
            <a:off x="-4231592" y="7409571"/>
            <a:ext cx="8025036" cy="2043614"/>
          </a:xfrm>
          <a:prstGeom prst="rect">
            <a:avLst/>
          </a:prstGeom>
          <a:noFill/>
          <a:ln>
            <a:noFill/>
          </a:ln>
        </p:spPr>
      </p:pic>
      <p:pic>
        <p:nvPicPr>
          <p:cNvPr descr="Image" id="216" name="Google Shape;216;p37"/>
          <p:cNvPicPr preferRelativeResize="0"/>
          <p:nvPr/>
        </p:nvPicPr>
        <p:blipFill rotWithShape="1">
          <a:blip r:embed="rId3">
            <a:alphaModFix amt="33000"/>
          </a:blip>
          <a:srcRect b="0" l="0" r="0" t="0"/>
          <a:stretch/>
        </p:blipFill>
        <p:spPr>
          <a:xfrm rot="-313130">
            <a:off x="755371" y="-1021806"/>
            <a:ext cx="8025035" cy="2043614"/>
          </a:xfrm>
          <a:prstGeom prst="rect">
            <a:avLst/>
          </a:prstGeom>
          <a:noFill/>
          <a:ln>
            <a:noFill/>
          </a:ln>
        </p:spPr>
      </p:pic>
      <p:sp>
        <p:nvSpPr>
          <p:cNvPr id="217" name="Google Shape;217;p37"/>
          <p:cNvSpPr txBox="1"/>
          <p:nvPr/>
        </p:nvSpPr>
        <p:spPr>
          <a:xfrm>
            <a:off x="850348" y="9229725"/>
            <a:ext cx="1306800" cy="266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1500"/>
              <a:buFont typeface="Poppins"/>
              <a:buNone/>
            </a:pPr>
            <a:r>
              <a:rPr b="0" i="0" lang="en" sz="1500" u="none" cap="none" strike="noStrike">
                <a:solidFill>
                  <a:srgbClr val="FFFFFF"/>
                </a:solidFill>
                <a:latin typeface="Poppins"/>
                <a:ea typeface="Poppins"/>
                <a:cs typeface="Poppins"/>
                <a:sym typeface="Poppins"/>
              </a:rPr>
              <a:t>midcamp.org</a:t>
            </a:r>
            <a:endParaRPr b="0" i="0" sz="1100" u="none" cap="none" strike="noStrike">
              <a:solidFill>
                <a:srgbClr val="000000"/>
              </a:solidFill>
              <a:latin typeface="Arial"/>
              <a:ea typeface="Arial"/>
              <a:cs typeface="Arial"/>
              <a:sym typeface="Arial"/>
            </a:endParaRPr>
          </a:p>
        </p:txBody>
      </p:sp>
      <p:sp>
        <p:nvSpPr>
          <p:cNvPr id="218" name="Google Shape;218;p37"/>
          <p:cNvSpPr txBox="1"/>
          <p:nvPr/>
        </p:nvSpPr>
        <p:spPr>
          <a:xfrm>
            <a:off x="15556923" y="9229725"/>
            <a:ext cx="1879500" cy="2667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FFFFFF"/>
              </a:buClr>
              <a:buSzPts val="1500"/>
              <a:buFont typeface="Poppins"/>
              <a:buNone/>
            </a:pPr>
            <a:r>
              <a:rPr b="0" i="0" lang="en" sz="1500" u="none" cap="none" strike="noStrike">
                <a:solidFill>
                  <a:srgbClr val="FFFFFF"/>
                </a:solidFill>
                <a:latin typeface="Poppins"/>
                <a:ea typeface="Poppins"/>
                <a:cs typeface="Poppins"/>
                <a:sym typeface="Poppins"/>
              </a:rPr>
              <a:t>info@midcamp.org</a:t>
            </a:r>
            <a:endParaRPr b="0" i="0" sz="1100" u="none" cap="none" strike="noStrike">
              <a:solidFill>
                <a:srgbClr val="000000"/>
              </a:solidFill>
              <a:latin typeface="Arial"/>
              <a:ea typeface="Arial"/>
              <a:cs typeface="Arial"/>
              <a:sym typeface="Arial"/>
            </a:endParaRPr>
          </a:p>
        </p:txBody>
      </p:sp>
      <p:sp>
        <p:nvSpPr>
          <p:cNvPr id="219" name="Google Shape;219;p37"/>
          <p:cNvSpPr txBox="1"/>
          <p:nvPr>
            <p:ph idx="12" type="sldNum"/>
          </p:nvPr>
        </p:nvSpPr>
        <p:spPr>
          <a:xfrm>
            <a:off x="8969273" y="9810750"/>
            <a:ext cx="339900" cy="345900"/>
          </a:xfrm>
          <a:prstGeom prst="rect">
            <a:avLst/>
          </a:prstGeom>
          <a:noFill/>
          <a:ln>
            <a:noFill/>
          </a:ln>
        </p:spPr>
        <p:txBody>
          <a:bodyPr anchorCtr="0" anchor="t" bIns="38100" lIns="38100" spcFirstLastPara="1" rIns="38100" wrap="square" tIns="38100">
            <a:noAutofit/>
          </a:bodyPr>
          <a:lstStyle>
            <a:lvl1pPr indent="0" lvl="0" marL="0" marR="0" algn="ctr">
              <a:lnSpc>
                <a:spcPct val="100000"/>
              </a:lnSpc>
              <a:spcBef>
                <a:spcPts val="0"/>
              </a:spcBef>
              <a:spcAft>
                <a:spcPts val="0"/>
              </a:spcAft>
              <a:buClr>
                <a:srgbClr val="000000"/>
              </a:buClr>
              <a:buSzPts val="1800"/>
              <a:buFont typeface="Helvetica Neue Light"/>
              <a:buNone/>
              <a:defRPr b="0" i="0" sz="18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800"/>
              <a:buFont typeface="Helvetica Neue Light"/>
              <a:buNone/>
              <a:defRPr b="0" i="0" sz="18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800"/>
              <a:buFont typeface="Helvetica Neue Light"/>
              <a:buNone/>
              <a:defRPr b="0" i="0" sz="18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800"/>
              <a:buFont typeface="Helvetica Neue Light"/>
              <a:buNone/>
              <a:defRPr b="0" i="0" sz="18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800"/>
              <a:buFont typeface="Helvetica Neue Light"/>
              <a:buNone/>
              <a:defRPr b="0" i="0" sz="18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800"/>
              <a:buFont typeface="Helvetica Neue Light"/>
              <a:buNone/>
              <a:defRPr b="0" i="0" sz="18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800"/>
              <a:buFont typeface="Helvetica Neue Light"/>
              <a:buNone/>
              <a:defRPr b="0" i="0" sz="18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800"/>
              <a:buFont typeface="Helvetica Neue Light"/>
              <a:buNone/>
              <a:defRPr b="0" i="0" sz="18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800"/>
              <a:buFont typeface="Helvetica Neue Light"/>
              <a:buNone/>
              <a:defRPr b="0" i="0" sz="18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
              <a:t>‹#›</a:t>
            </a:fld>
            <a:endParaRPr/>
          </a:p>
        </p:txBody>
      </p:sp>
      <p:sp>
        <p:nvSpPr>
          <p:cNvPr id="220" name="Google Shape;220;p37"/>
          <p:cNvSpPr txBox="1"/>
          <p:nvPr/>
        </p:nvSpPr>
        <p:spPr>
          <a:xfrm>
            <a:off x="6902962" y="9229725"/>
            <a:ext cx="4472700" cy="2667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500"/>
              <a:buFont typeface="Poppins"/>
              <a:buNone/>
            </a:pPr>
            <a:r>
              <a:rPr lang="en" sz="1500">
                <a:solidFill>
                  <a:srgbClr val="FFFFFF"/>
                </a:solidFill>
                <a:latin typeface="Poppins"/>
                <a:ea typeface="Poppins"/>
                <a:cs typeface="Poppins"/>
                <a:sym typeface="Poppins"/>
              </a:rPr>
              <a:t>MidCamp 2025</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 - Cover Page (Dark)">
  <p:cSld name="TITLE_1_1_2_1_1">
    <p:bg>
      <p:bgPr>
        <a:solidFill>
          <a:schemeClr val="dk2"/>
        </a:solidFill>
      </p:bgPr>
    </p:bg>
    <p:spTree>
      <p:nvGrpSpPr>
        <p:cNvPr id="229" name="Shape 229"/>
        <p:cNvGrpSpPr/>
        <p:nvPr/>
      </p:nvGrpSpPr>
      <p:grpSpPr>
        <a:xfrm>
          <a:off x="0" y="0"/>
          <a:ext cx="0" cy="0"/>
          <a:chOff x="0" y="0"/>
          <a:chExt cx="0" cy="0"/>
        </a:xfrm>
      </p:grpSpPr>
      <p:sp>
        <p:nvSpPr>
          <p:cNvPr id="230" name="Google Shape;230;p39"/>
          <p:cNvSpPr/>
          <p:nvPr/>
        </p:nvSpPr>
        <p:spPr>
          <a:xfrm>
            <a:off x="-58650" y="-15600"/>
            <a:ext cx="18346800" cy="102870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Inter Light"/>
              <a:ea typeface="Inter Light"/>
              <a:cs typeface="Inter Light"/>
              <a:sym typeface="Inter Light"/>
            </a:endParaRPr>
          </a:p>
        </p:txBody>
      </p:sp>
      <p:pic>
        <p:nvPicPr>
          <p:cNvPr id="231" name="Google Shape;231;p39"/>
          <p:cNvPicPr preferRelativeResize="0"/>
          <p:nvPr/>
        </p:nvPicPr>
        <p:blipFill rotWithShape="1">
          <a:blip r:embed="rId2">
            <a:alphaModFix amt="50000"/>
          </a:blip>
          <a:srcRect b="0" l="0" r="0" t="0"/>
          <a:stretch/>
        </p:blipFill>
        <p:spPr>
          <a:xfrm>
            <a:off x="-25550" y="0"/>
            <a:ext cx="18280591" cy="10286999"/>
          </a:xfrm>
          <a:prstGeom prst="rect">
            <a:avLst/>
          </a:prstGeom>
          <a:noFill/>
          <a:ln>
            <a:noFill/>
          </a:ln>
        </p:spPr>
      </p:pic>
      <p:sp>
        <p:nvSpPr>
          <p:cNvPr id="232" name="Google Shape;232;p39"/>
          <p:cNvSpPr txBox="1"/>
          <p:nvPr>
            <p:ph type="ctrTitle"/>
          </p:nvPr>
        </p:nvSpPr>
        <p:spPr>
          <a:xfrm>
            <a:off x="589375" y="3262000"/>
            <a:ext cx="8229600" cy="4105200"/>
          </a:xfrm>
          <a:prstGeom prst="rect">
            <a:avLst/>
          </a:prstGeom>
          <a:noFill/>
          <a:ln>
            <a:noFill/>
          </a:ln>
        </p:spPr>
        <p:txBody>
          <a:bodyPr anchorCtr="0" anchor="t" bIns="237725" lIns="237725" spcFirstLastPara="1" rIns="237725" wrap="square" tIns="0">
            <a:noAutofit/>
          </a:bodyPr>
          <a:lstStyle>
            <a:lvl1pPr lvl="0" algn="l">
              <a:lnSpc>
                <a:spcPct val="100000"/>
              </a:lnSpc>
              <a:spcBef>
                <a:spcPts val="0"/>
              </a:spcBef>
              <a:spcAft>
                <a:spcPts val="0"/>
              </a:spcAft>
              <a:buClr>
                <a:schemeClr val="lt1"/>
              </a:buClr>
              <a:buSzPts val="6400"/>
              <a:buNone/>
              <a:defRPr sz="6400">
                <a:solidFill>
                  <a:schemeClr val="lt1"/>
                </a:solidFill>
              </a:defRPr>
            </a:lvl1pPr>
            <a:lvl2pPr lvl="1" algn="l">
              <a:lnSpc>
                <a:spcPct val="100000"/>
              </a:lnSpc>
              <a:spcBef>
                <a:spcPts val="0"/>
              </a:spcBef>
              <a:spcAft>
                <a:spcPts val="0"/>
              </a:spcAft>
              <a:buSzPts val="10400"/>
              <a:buNone/>
              <a:defRPr sz="10400"/>
            </a:lvl2pPr>
            <a:lvl3pPr lvl="2" algn="l">
              <a:lnSpc>
                <a:spcPct val="100000"/>
              </a:lnSpc>
              <a:spcBef>
                <a:spcPts val="0"/>
              </a:spcBef>
              <a:spcAft>
                <a:spcPts val="0"/>
              </a:spcAft>
              <a:buSzPts val="10400"/>
              <a:buNone/>
              <a:defRPr sz="10400"/>
            </a:lvl3pPr>
            <a:lvl4pPr lvl="3" algn="l">
              <a:lnSpc>
                <a:spcPct val="100000"/>
              </a:lnSpc>
              <a:spcBef>
                <a:spcPts val="0"/>
              </a:spcBef>
              <a:spcAft>
                <a:spcPts val="0"/>
              </a:spcAft>
              <a:buSzPts val="10400"/>
              <a:buNone/>
              <a:defRPr sz="10400"/>
            </a:lvl4pPr>
            <a:lvl5pPr lvl="4" algn="l">
              <a:lnSpc>
                <a:spcPct val="100000"/>
              </a:lnSpc>
              <a:spcBef>
                <a:spcPts val="0"/>
              </a:spcBef>
              <a:spcAft>
                <a:spcPts val="0"/>
              </a:spcAft>
              <a:buSzPts val="10400"/>
              <a:buNone/>
              <a:defRPr sz="10400"/>
            </a:lvl5pPr>
            <a:lvl6pPr lvl="5" algn="l">
              <a:lnSpc>
                <a:spcPct val="100000"/>
              </a:lnSpc>
              <a:spcBef>
                <a:spcPts val="0"/>
              </a:spcBef>
              <a:spcAft>
                <a:spcPts val="0"/>
              </a:spcAft>
              <a:buSzPts val="10400"/>
              <a:buNone/>
              <a:defRPr sz="10400"/>
            </a:lvl6pPr>
            <a:lvl7pPr lvl="6" algn="l">
              <a:lnSpc>
                <a:spcPct val="100000"/>
              </a:lnSpc>
              <a:spcBef>
                <a:spcPts val="0"/>
              </a:spcBef>
              <a:spcAft>
                <a:spcPts val="0"/>
              </a:spcAft>
              <a:buSzPts val="10400"/>
              <a:buNone/>
              <a:defRPr sz="10400"/>
            </a:lvl7pPr>
            <a:lvl8pPr lvl="7" algn="l">
              <a:lnSpc>
                <a:spcPct val="100000"/>
              </a:lnSpc>
              <a:spcBef>
                <a:spcPts val="0"/>
              </a:spcBef>
              <a:spcAft>
                <a:spcPts val="0"/>
              </a:spcAft>
              <a:buSzPts val="10400"/>
              <a:buNone/>
              <a:defRPr sz="10400"/>
            </a:lvl8pPr>
            <a:lvl9pPr lvl="8" algn="l">
              <a:lnSpc>
                <a:spcPct val="100000"/>
              </a:lnSpc>
              <a:spcBef>
                <a:spcPts val="0"/>
              </a:spcBef>
              <a:spcAft>
                <a:spcPts val="0"/>
              </a:spcAft>
              <a:buSzPts val="10400"/>
              <a:buNone/>
              <a:defRPr sz="10400"/>
            </a:lvl9pPr>
          </a:lstStyle>
          <a:p/>
        </p:txBody>
      </p:sp>
      <p:sp>
        <p:nvSpPr>
          <p:cNvPr id="233" name="Google Shape;233;p39"/>
          <p:cNvSpPr txBox="1"/>
          <p:nvPr>
            <p:ph idx="1" type="subTitle"/>
          </p:nvPr>
        </p:nvSpPr>
        <p:spPr>
          <a:xfrm>
            <a:off x="589375" y="8001000"/>
            <a:ext cx="7326600" cy="905400"/>
          </a:xfrm>
          <a:prstGeom prst="rect">
            <a:avLst/>
          </a:prstGeom>
          <a:noFill/>
          <a:ln>
            <a:noFill/>
          </a:ln>
        </p:spPr>
        <p:txBody>
          <a:bodyPr anchorCtr="0" anchor="t" bIns="0" lIns="237725" spcFirstLastPara="1" rIns="237725" wrap="square" tIns="237725">
            <a:noAutofit/>
          </a:bodyPr>
          <a:lstStyle>
            <a:lvl1pPr lvl="0" algn="l">
              <a:lnSpc>
                <a:spcPct val="100000"/>
              </a:lnSpc>
              <a:spcBef>
                <a:spcPts val="0"/>
              </a:spcBef>
              <a:spcAft>
                <a:spcPts val="0"/>
              </a:spcAft>
              <a:buClr>
                <a:schemeClr val="lt1"/>
              </a:buClr>
              <a:buSzPts val="2000"/>
              <a:buNone/>
              <a:defRPr>
                <a:solidFill>
                  <a:schemeClr val="lt1"/>
                </a:solidFill>
              </a:defRPr>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pic>
        <p:nvPicPr>
          <p:cNvPr id="234" name="Google Shape;234;p39"/>
          <p:cNvPicPr preferRelativeResize="0"/>
          <p:nvPr/>
        </p:nvPicPr>
        <p:blipFill rotWithShape="1">
          <a:blip r:embed="rId3">
            <a:alphaModFix/>
          </a:blip>
          <a:srcRect b="465" l="0" r="0" t="465"/>
          <a:stretch/>
        </p:blipFill>
        <p:spPr>
          <a:xfrm>
            <a:off x="862164" y="942939"/>
            <a:ext cx="3228621" cy="787201"/>
          </a:xfrm>
          <a:prstGeom prst="rect">
            <a:avLst/>
          </a:prstGeom>
          <a:noFill/>
          <a:ln>
            <a:noFill/>
          </a:ln>
        </p:spPr>
      </p:pic>
      <p:pic>
        <p:nvPicPr>
          <p:cNvPr id="235" name="Google Shape;235;p39"/>
          <p:cNvPicPr preferRelativeResize="0"/>
          <p:nvPr/>
        </p:nvPicPr>
        <p:blipFill rotWithShape="1">
          <a:blip r:embed="rId4">
            <a:alphaModFix/>
          </a:blip>
          <a:srcRect b="0" l="89" r="79" t="0"/>
          <a:stretch/>
        </p:blipFill>
        <p:spPr>
          <a:xfrm>
            <a:off x="11049150" y="2286000"/>
            <a:ext cx="5714850" cy="5714850"/>
          </a:xfrm>
          <a:prstGeom prst="rect">
            <a:avLst/>
          </a:prstGeom>
          <a:noFill/>
          <a:ln>
            <a:noFill/>
          </a:ln>
        </p:spPr>
      </p:pic>
    </p:spTree>
  </p:cSld>
  <p:clrMapOvr>
    <a:masterClrMapping/>
  </p:clrMapOvr>
  <p:extLst>
    <p:ext uri="{DCECCB84-F9BA-43D5-87BE-67443E8EF086}">
      <p15:sldGuideLst>
        <p15:guide id="1" orient="horz" pos="3240">
          <p15:clr>
            <a:srgbClr val="E46962"/>
          </p15:clr>
        </p15:guide>
        <p15:guide id="2" pos="5760">
          <p15:clr>
            <a:srgbClr val="E46962"/>
          </p15:clr>
        </p15:guide>
      </p15:sldGuideLst>
    </p:ext>
  </p:extLst>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 Basic Slide" type="tx">
  <p:cSld name="TITLE_AND_BODY">
    <p:spTree>
      <p:nvGrpSpPr>
        <p:cNvPr id="236" name="Shape 236"/>
        <p:cNvGrpSpPr/>
        <p:nvPr/>
      </p:nvGrpSpPr>
      <p:grpSpPr>
        <a:xfrm>
          <a:off x="0" y="0"/>
          <a:ext cx="0" cy="0"/>
          <a:chOff x="0" y="0"/>
          <a:chExt cx="0" cy="0"/>
        </a:xfrm>
      </p:grpSpPr>
      <p:sp>
        <p:nvSpPr>
          <p:cNvPr id="237" name="Google Shape;237;p40"/>
          <p:cNvSpPr txBox="1"/>
          <p:nvPr>
            <p:ph idx="1" type="subTitle"/>
          </p:nvPr>
        </p:nvSpPr>
        <p:spPr>
          <a:xfrm>
            <a:off x="580700" y="380400"/>
            <a:ext cx="8563200" cy="914400"/>
          </a:xfrm>
          <a:prstGeom prst="rect">
            <a:avLst/>
          </a:prstGeom>
          <a:noFill/>
          <a:ln>
            <a:noFill/>
          </a:ln>
        </p:spPr>
        <p:txBody>
          <a:bodyPr anchorCtr="0" anchor="t" bIns="0" lIns="237725" spcFirstLastPara="1" rIns="237725" wrap="square" tIns="237725">
            <a:noAutofit/>
          </a:bodyPr>
          <a:lstStyle>
            <a:lvl1pPr lvl="0" algn="l">
              <a:lnSpc>
                <a:spcPct val="130000"/>
              </a:lnSpc>
              <a:spcBef>
                <a:spcPts val="0"/>
              </a:spcBef>
              <a:spcAft>
                <a:spcPts val="0"/>
              </a:spcAft>
              <a:buClr>
                <a:schemeClr val="dk1"/>
              </a:buClr>
              <a:buSzPts val="2000"/>
              <a:buNone/>
              <a:defRPr>
                <a:solidFill>
                  <a:schemeClr val="dk1"/>
                </a:solidFill>
              </a:defRPr>
            </a:lvl1pPr>
            <a:lvl2pPr lvl="1" algn="l">
              <a:lnSpc>
                <a:spcPct val="130000"/>
              </a:lnSpc>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2pPr>
            <a:lvl3pPr lvl="2" algn="l">
              <a:lnSpc>
                <a:spcPct val="130000"/>
              </a:lnSpc>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3pPr>
            <a:lvl4pPr lvl="3" algn="l">
              <a:lnSpc>
                <a:spcPct val="130000"/>
              </a:lnSpc>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4pPr>
            <a:lvl5pPr lvl="4" algn="l">
              <a:lnSpc>
                <a:spcPct val="130000"/>
              </a:lnSpc>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5pPr>
            <a:lvl6pPr lvl="5" algn="l">
              <a:lnSpc>
                <a:spcPct val="130000"/>
              </a:lnSpc>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6pPr>
            <a:lvl7pPr lvl="6" algn="l">
              <a:lnSpc>
                <a:spcPct val="130000"/>
              </a:lnSpc>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7pPr>
            <a:lvl8pPr lvl="7" algn="l">
              <a:lnSpc>
                <a:spcPct val="130000"/>
              </a:lnSpc>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8pPr>
            <a:lvl9pPr lvl="8" algn="l">
              <a:lnSpc>
                <a:spcPct val="130000"/>
              </a:lnSpc>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9pPr>
          </a:lstStyle>
          <a:p/>
        </p:txBody>
      </p:sp>
      <p:sp>
        <p:nvSpPr>
          <p:cNvPr id="238" name="Google Shape;238;p40"/>
          <p:cNvSpPr txBox="1"/>
          <p:nvPr>
            <p:ph type="title"/>
          </p:nvPr>
        </p:nvSpPr>
        <p:spPr>
          <a:xfrm>
            <a:off x="580650" y="1336550"/>
            <a:ext cx="13325700" cy="1162200"/>
          </a:xfrm>
          <a:prstGeom prst="rect">
            <a:avLst/>
          </a:prstGeom>
          <a:noFill/>
          <a:ln>
            <a:noFill/>
          </a:ln>
        </p:spPr>
        <p:txBody>
          <a:bodyPr anchorCtr="0" anchor="t" bIns="237725" lIns="237725" spcFirstLastPara="1" rIns="237725" wrap="square" tIns="0">
            <a:spAutoFit/>
          </a:bodyPr>
          <a:lstStyle>
            <a:lvl1pPr lvl="0" algn="l">
              <a:lnSpc>
                <a:spcPct val="100000"/>
              </a:lnSpc>
              <a:spcBef>
                <a:spcPts val="0"/>
              </a:spcBef>
              <a:spcAft>
                <a:spcPts val="0"/>
              </a:spcAft>
              <a:buClr>
                <a:schemeClr val="dk1"/>
              </a:buClr>
              <a:buSzPts val="5200"/>
              <a:buFont typeface="Plus Jakarta Sans SemiBold"/>
              <a:buNone/>
              <a:defRPr sz="5200">
                <a:solidFill>
                  <a:schemeClr val="dk1"/>
                </a:solidFill>
                <a:latin typeface="Plus Jakarta Sans SemiBold"/>
                <a:ea typeface="Plus Jakarta Sans SemiBold"/>
                <a:cs typeface="Plus Jakarta Sans SemiBold"/>
                <a:sym typeface="Plus Jakarta Sans SemiBold"/>
              </a:defRPr>
            </a:lvl1pPr>
            <a:lvl2pPr lvl="1" algn="l">
              <a:lnSpc>
                <a:spcPct val="100000"/>
              </a:lnSpc>
              <a:spcBef>
                <a:spcPts val="0"/>
              </a:spcBef>
              <a:spcAft>
                <a:spcPts val="0"/>
              </a:spcAft>
              <a:buClr>
                <a:schemeClr val="dk1"/>
              </a:buClr>
              <a:buSzPts val="5600"/>
              <a:buNone/>
              <a:defRPr sz="5600">
                <a:solidFill>
                  <a:schemeClr val="dk1"/>
                </a:solidFill>
              </a:defRPr>
            </a:lvl2pPr>
            <a:lvl3pPr lvl="2" algn="l">
              <a:lnSpc>
                <a:spcPct val="100000"/>
              </a:lnSpc>
              <a:spcBef>
                <a:spcPts val="0"/>
              </a:spcBef>
              <a:spcAft>
                <a:spcPts val="0"/>
              </a:spcAft>
              <a:buClr>
                <a:schemeClr val="dk1"/>
              </a:buClr>
              <a:buSzPts val="5600"/>
              <a:buNone/>
              <a:defRPr sz="5600">
                <a:solidFill>
                  <a:schemeClr val="dk1"/>
                </a:solidFill>
              </a:defRPr>
            </a:lvl3pPr>
            <a:lvl4pPr lvl="3" algn="l">
              <a:lnSpc>
                <a:spcPct val="100000"/>
              </a:lnSpc>
              <a:spcBef>
                <a:spcPts val="0"/>
              </a:spcBef>
              <a:spcAft>
                <a:spcPts val="0"/>
              </a:spcAft>
              <a:buClr>
                <a:schemeClr val="dk1"/>
              </a:buClr>
              <a:buSzPts val="5600"/>
              <a:buNone/>
              <a:defRPr sz="5600">
                <a:solidFill>
                  <a:schemeClr val="dk1"/>
                </a:solidFill>
              </a:defRPr>
            </a:lvl4pPr>
            <a:lvl5pPr lvl="4" algn="l">
              <a:lnSpc>
                <a:spcPct val="100000"/>
              </a:lnSpc>
              <a:spcBef>
                <a:spcPts val="0"/>
              </a:spcBef>
              <a:spcAft>
                <a:spcPts val="0"/>
              </a:spcAft>
              <a:buClr>
                <a:schemeClr val="dk1"/>
              </a:buClr>
              <a:buSzPts val="5600"/>
              <a:buNone/>
              <a:defRPr sz="5600">
                <a:solidFill>
                  <a:schemeClr val="dk1"/>
                </a:solidFill>
              </a:defRPr>
            </a:lvl5pPr>
            <a:lvl6pPr lvl="5" algn="l">
              <a:lnSpc>
                <a:spcPct val="100000"/>
              </a:lnSpc>
              <a:spcBef>
                <a:spcPts val="0"/>
              </a:spcBef>
              <a:spcAft>
                <a:spcPts val="0"/>
              </a:spcAft>
              <a:buClr>
                <a:schemeClr val="dk1"/>
              </a:buClr>
              <a:buSzPts val="5600"/>
              <a:buNone/>
              <a:defRPr sz="5600">
                <a:solidFill>
                  <a:schemeClr val="dk1"/>
                </a:solidFill>
              </a:defRPr>
            </a:lvl6pPr>
            <a:lvl7pPr lvl="6" algn="l">
              <a:lnSpc>
                <a:spcPct val="100000"/>
              </a:lnSpc>
              <a:spcBef>
                <a:spcPts val="0"/>
              </a:spcBef>
              <a:spcAft>
                <a:spcPts val="0"/>
              </a:spcAft>
              <a:buClr>
                <a:schemeClr val="dk1"/>
              </a:buClr>
              <a:buSzPts val="5600"/>
              <a:buNone/>
              <a:defRPr sz="5600">
                <a:solidFill>
                  <a:schemeClr val="dk1"/>
                </a:solidFill>
              </a:defRPr>
            </a:lvl7pPr>
            <a:lvl8pPr lvl="7" algn="l">
              <a:lnSpc>
                <a:spcPct val="100000"/>
              </a:lnSpc>
              <a:spcBef>
                <a:spcPts val="0"/>
              </a:spcBef>
              <a:spcAft>
                <a:spcPts val="0"/>
              </a:spcAft>
              <a:buClr>
                <a:schemeClr val="dk1"/>
              </a:buClr>
              <a:buSzPts val="5600"/>
              <a:buNone/>
              <a:defRPr sz="5600">
                <a:solidFill>
                  <a:schemeClr val="dk1"/>
                </a:solidFill>
              </a:defRPr>
            </a:lvl8pPr>
            <a:lvl9pPr lvl="8" algn="l">
              <a:lnSpc>
                <a:spcPct val="100000"/>
              </a:lnSpc>
              <a:spcBef>
                <a:spcPts val="0"/>
              </a:spcBef>
              <a:spcAft>
                <a:spcPts val="0"/>
              </a:spcAft>
              <a:buClr>
                <a:schemeClr val="dk1"/>
              </a:buClr>
              <a:buSzPts val="5600"/>
              <a:buNone/>
              <a:defRPr sz="5600">
                <a:solidFill>
                  <a:schemeClr val="dk1"/>
                </a:solidFill>
              </a:defRPr>
            </a:lvl9pPr>
          </a:lstStyle>
          <a:p/>
        </p:txBody>
      </p:sp>
      <p:sp>
        <p:nvSpPr>
          <p:cNvPr id="239" name="Google Shape;239;p40"/>
          <p:cNvSpPr txBox="1"/>
          <p:nvPr>
            <p:ph idx="2" type="body"/>
          </p:nvPr>
        </p:nvSpPr>
        <p:spPr>
          <a:xfrm>
            <a:off x="580550" y="2286000"/>
            <a:ext cx="13325700" cy="6656400"/>
          </a:xfrm>
          <a:prstGeom prst="rect">
            <a:avLst/>
          </a:prstGeom>
          <a:noFill/>
          <a:ln>
            <a:noFill/>
          </a:ln>
        </p:spPr>
        <p:txBody>
          <a:bodyPr anchorCtr="0" anchor="t" bIns="237725" lIns="237725" spcFirstLastPara="1" rIns="237725" wrap="square" tIns="237725">
            <a:spAutoFit/>
          </a:bodyPr>
          <a:lstStyle>
            <a:lvl1pPr indent="-381000" lvl="0" marL="457200" algn="l">
              <a:lnSpc>
                <a:spcPct val="130000"/>
              </a:lnSpc>
              <a:spcBef>
                <a:spcPts val="0"/>
              </a:spcBef>
              <a:spcAft>
                <a:spcPts val="0"/>
              </a:spcAft>
              <a:buClr>
                <a:schemeClr val="dk2"/>
              </a:buClr>
              <a:buSzPts val="2400"/>
              <a:buChar char="●"/>
              <a:defRPr sz="2400">
                <a:solidFill>
                  <a:schemeClr val="dk2"/>
                </a:solidFill>
              </a:defRPr>
            </a:lvl1pPr>
            <a:lvl2pPr indent="-381000" lvl="1" marL="914400" algn="l">
              <a:lnSpc>
                <a:spcPct val="130000"/>
              </a:lnSpc>
              <a:spcBef>
                <a:spcPts val="1600"/>
              </a:spcBef>
              <a:spcAft>
                <a:spcPts val="0"/>
              </a:spcAft>
              <a:buClr>
                <a:schemeClr val="dk2"/>
              </a:buClr>
              <a:buSzPts val="2400"/>
              <a:buChar char="○"/>
              <a:defRPr sz="2400">
                <a:solidFill>
                  <a:schemeClr val="dk2"/>
                </a:solidFill>
              </a:defRPr>
            </a:lvl2pPr>
            <a:lvl3pPr indent="-381000" lvl="2" marL="1371600" algn="l">
              <a:lnSpc>
                <a:spcPct val="130000"/>
              </a:lnSpc>
              <a:spcBef>
                <a:spcPts val="1600"/>
              </a:spcBef>
              <a:spcAft>
                <a:spcPts val="0"/>
              </a:spcAft>
              <a:buClr>
                <a:schemeClr val="dk2"/>
              </a:buClr>
              <a:buSzPts val="2400"/>
              <a:buChar char="■"/>
              <a:defRPr sz="2400">
                <a:solidFill>
                  <a:schemeClr val="dk2"/>
                </a:solidFill>
              </a:defRPr>
            </a:lvl3pPr>
            <a:lvl4pPr indent="-381000" lvl="3" marL="1828800" algn="l">
              <a:lnSpc>
                <a:spcPct val="130000"/>
              </a:lnSpc>
              <a:spcBef>
                <a:spcPts val="1600"/>
              </a:spcBef>
              <a:spcAft>
                <a:spcPts val="0"/>
              </a:spcAft>
              <a:buClr>
                <a:schemeClr val="dk2"/>
              </a:buClr>
              <a:buSzPts val="2400"/>
              <a:buChar char="●"/>
              <a:defRPr sz="2400">
                <a:solidFill>
                  <a:schemeClr val="dk2"/>
                </a:solidFill>
              </a:defRPr>
            </a:lvl4pPr>
            <a:lvl5pPr indent="-381000" lvl="4" marL="2286000" algn="l">
              <a:lnSpc>
                <a:spcPct val="130000"/>
              </a:lnSpc>
              <a:spcBef>
                <a:spcPts val="1600"/>
              </a:spcBef>
              <a:spcAft>
                <a:spcPts val="0"/>
              </a:spcAft>
              <a:buClr>
                <a:schemeClr val="dk2"/>
              </a:buClr>
              <a:buSzPts val="2400"/>
              <a:buChar char="○"/>
              <a:defRPr sz="2400">
                <a:solidFill>
                  <a:schemeClr val="dk2"/>
                </a:solidFill>
              </a:defRPr>
            </a:lvl5pPr>
            <a:lvl6pPr indent="-381000" lvl="5" marL="2743200" algn="l">
              <a:lnSpc>
                <a:spcPct val="130000"/>
              </a:lnSpc>
              <a:spcBef>
                <a:spcPts val="1600"/>
              </a:spcBef>
              <a:spcAft>
                <a:spcPts val="0"/>
              </a:spcAft>
              <a:buClr>
                <a:schemeClr val="dk2"/>
              </a:buClr>
              <a:buSzPts val="2400"/>
              <a:buChar char="■"/>
              <a:defRPr sz="2400">
                <a:solidFill>
                  <a:schemeClr val="dk2"/>
                </a:solidFill>
              </a:defRPr>
            </a:lvl6pPr>
            <a:lvl7pPr indent="-381000" lvl="6" marL="3200400" algn="l">
              <a:lnSpc>
                <a:spcPct val="130000"/>
              </a:lnSpc>
              <a:spcBef>
                <a:spcPts val="1600"/>
              </a:spcBef>
              <a:spcAft>
                <a:spcPts val="0"/>
              </a:spcAft>
              <a:buClr>
                <a:schemeClr val="dk2"/>
              </a:buClr>
              <a:buSzPts val="2400"/>
              <a:buChar char="●"/>
              <a:defRPr sz="2400">
                <a:solidFill>
                  <a:schemeClr val="dk2"/>
                </a:solidFill>
              </a:defRPr>
            </a:lvl7pPr>
            <a:lvl8pPr indent="-381000" lvl="7" marL="3657600" algn="l">
              <a:lnSpc>
                <a:spcPct val="130000"/>
              </a:lnSpc>
              <a:spcBef>
                <a:spcPts val="1600"/>
              </a:spcBef>
              <a:spcAft>
                <a:spcPts val="0"/>
              </a:spcAft>
              <a:buClr>
                <a:schemeClr val="dk2"/>
              </a:buClr>
              <a:buSzPts val="2400"/>
              <a:buChar char="○"/>
              <a:defRPr sz="2400">
                <a:solidFill>
                  <a:schemeClr val="dk2"/>
                </a:solidFill>
              </a:defRPr>
            </a:lvl8pPr>
            <a:lvl9pPr indent="-381000" lvl="8" marL="4114800" algn="l">
              <a:lnSpc>
                <a:spcPct val="130000"/>
              </a:lnSpc>
              <a:spcBef>
                <a:spcPts val="1600"/>
              </a:spcBef>
              <a:spcAft>
                <a:spcPts val="1600"/>
              </a:spcAft>
              <a:buClr>
                <a:schemeClr val="dk2"/>
              </a:buClr>
              <a:buSzPts val="2400"/>
              <a:buChar char="■"/>
              <a:defRPr sz="2400">
                <a:solidFill>
                  <a:schemeClr val="dk2"/>
                </a:solidFill>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 - Blank with Green Background">
  <p:cSld name="BLANK_2">
    <p:bg>
      <p:bgPr>
        <a:solidFill>
          <a:schemeClr val="accent1"/>
        </a:solidFill>
      </p:bgPr>
    </p:bg>
    <p:spTree>
      <p:nvGrpSpPr>
        <p:cNvPr id="240" name="Shape 240"/>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 - Cover Page (Green)">
  <p:cSld name="TITLE_1_1_2_1_1_1">
    <p:bg>
      <p:bgPr>
        <a:solidFill>
          <a:schemeClr val="dk2"/>
        </a:solidFill>
      </p:bgPr>
    </p:bg>
    <p:spTree>
      <p:nvGrpSpPr>
        <p:cNvPr id="36" name="Shape 36"/>
        <p:cNvGrpSpPr/>
        <p:nvPr/>
      </p:nvGrpSpPr>
      <p:grpSpPr>
        <a:xfrm>
          <a:off x="0" y="0"/>
          <a:ext cx="0" cy="0"/>
          <a:chOff x="0" y="0"/>
          <a:chExt cx="0" cy="0"/>
        </a:xfrm>
      </p:grpSpPr>
      <p:sp>
        <p:nvSpPr>
          <p:cNvPr id="37" name="Google Shape;37;p5"/>
          <p:cNvSpPr/>
          <p:nvPr/>
        </p:nvSpPr>
        <p:spPr>
          <a:xfrm>
            <a:off x="125" y="-50"/>
            <a:ext cx="18288000" cy="10287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Light"/>
              <a:ea typeface="Inter Light"/>
              <a:cs typeface="Inter Light"/>
              <a:sym typeface="Inter Light"/>
            </a:endParaRPr>
          </a:p>
        </p:txBody>
      </p:sp>
      <p:pic>
        <p:nvPicPr>
          <p:cNvPr id="38" name="Google Shape;38;p5"/>
          <p:cNvPicPr preferRelativeResize="0"/>
          <p:nvPr/>
        </p:nvPicPr>
        <p:blipFill rotWithShape="1">
          <a:blip r:embed="rId2">
            <a:alphaModFix/>
          </a:blip>
          <a:srcRect b="0" l="0" r="0" t="0"/>
          <a:stretch/>
        </p:blipFill>
        <p:spPr>
          <a:xfrm>
            <a:off x="7525" y="-5025"/>
            <a:ext cx="18280591" cy="10286999"/>
          </a:xfrm>
          <a:prstGeom prst="rect">
            <a:avLst/>
          </a:prstGeom>
          <a:noFill/>
          <a:ln>
            <a:noFill/>
          </a:ln>
        </p:spPr>
      </p:pic>
      <p:sp>
        <p:nvSpPr>
          <p:cNvPr id="39" name="Google Shape;39;p5"/>
          <p:cNvSpPr txBox="1"/>
          <p:nvPr>
            <p:ph type="ctrTitle"/>
          </p:nvPr>
        </p:nvSpPr>
        <p:spPr>
          <a:xfrm>
            <a:off x="589375" y="3262000"/>
            <a:ext cx="8229600" cy="4105200"/>
          </a:xfrm>
          <a:prstGeom prst="rect">
            <a:avLst/>
          </a:prstGeom>
        </p:spPr>
        <p:txBody>
          <a:bodyPr anchorCtr="0" anchor="t" bIns="237725" lIns="237725" spcFirstLastPara="1" rIns="237725" wrap="square" tIns="0">
            <a:noAutofit/>
          </a:bodyPr>
          <a:lstStyle>
            <a:lvl1pPr lvl="0">
              <a:spcBef>
                <a:spcPts val="0"/>
              </a:spcBef>
              <a:spcAft>
                <a:spcPts val="0"/>
              </a:spcAft>
              <a:buSzPts val="6400"/>
              <a:buNone/>
              <a:defRPr sz="6400"/>
            </a:lvl1pPr>
            <a:lvl2pPr lvl="1">
              <a:spcBef>
                <a:spcPts val="0"/>
              </a:spcBef>
              <a:spcAft>
                <a:spcPts val="0"/>
              </a:spcAft>
              <a:buSzPts val="10400"/>
              <a:buNone/>
              <a:defRPr sz="10400"/>
            </a:lvl2pPr>
            <a:lvl3pPr lvl="2">
              <a:spcBef>
                <a:spcPts val="0"/>
              </a:spcBef>
              <a:spcAft>
                <a:spcPts val="0"/>
              </a:spcAft>
              <a:buSzPts val="10400"/>
              <a:buNone/>
              <a:defRPr sz="10400"/>
            </a:lvl3pPr>
            <a:lvl4pPr lvl="3">
              <a:spcBef>
                <a:spcPts val="0"/>
              </a:spcBef>
              <a:spcAft>
                <a:spcPts val="0"/>
              </a:spcAft>
              <a:buSzPts val="10400"/>
              <a:buNone/>
              <a:defRPr sz="10400"/>
            </a:lvl4pPr>
            <a:lvl5pPr lvl="4">
              <a:spcBef>
                <a:spcPts val="0"/>
              </a:spcBef>
              <a:spcAft>
                <a:spcPts val="0"/>
              </a:spcAft>
              <a:buSzPts val="10400"/>
              <a:buNone/>
              <a:defRPr sz="10400"/>
            </a:lvl5pPr>
            <a:lvl6pPr lvl="5">
              <a:spcBef>
                <a:spcPts val="0"/>
              </a:spcBef>
              <a:spcAft>
                <a:spcPts val="0"/>
              </a:spcAft>
              <a:buSzPts val="10400"/>
              <a:buNone/>
              <a:defRPr sz="10400"/>
            </a:lvl6pPr>
            <a:lvl7pPr lvl="6">
              <a:spcBef>
                <a:spcPts val="0"/>
              </a:spcBef>
              <a:spcAft>
                <a:spcPts val="0"/>
              </a:spcAft>
              <a:buSzPts val="10400"/>
              <a:buNone/>
              <a:defRPr sz="10400"/>
            </a:lvl7pPr>
            <a:lvl8pPr lvl="7">
              <a:spcBef>
                <a:spcPts val="0"/>
              </a:spcBef>
              <a:spcAft>
                <a:spcPts val="0"/>
              </a:spcAft>
              <a:buSzPts val="10400"/>
              <a:buNone/>
              <a:defRPr sz="10400"/>
            </a:lvl8pPr>
            <a:lvl9pPr lvl="8">
              <a:spcBef>
                <a:spcPts val="0"/>
              </a:spcBef>
              <a:spcAft>
                <a:spcPts val="0"/>
              </a:spcAft>
              <a:buSzPts val="10400"/>
              <a:buNone/>
              <a:defRPr sz="10400"/>
            </a:lvl9pPr>
          </a:lstStyle>
          <a:p/>
        </p:txBody>
      </p:sp>
      <p:sp>
        <p:nvSpPr>
          <p:cNvPr id="40" name="Google Shape;40;p5"/>
          <p:cNvSpPr txBox="1"/>
          <p:nvPr>
            <p:ph idx="1" type="subTitle"/>
          </p:nvPr>
        </p:nvSpPr>
        <p:spPr>
          <a:xfrm>
            <a:off x="589375" y="8001000"/>
            <a:ext cx="7326600" cy="905400"/>
          </a:xfrm>
          <a:prstGeom prst="rect">
            <a:avLst/>
          </a:prstGeom>
        </p:spPr>
        <p:txBody>
          <a:bodyPr anchorCtr="0" anchor="t" bIns="0" lIns="237725" spcFirstLastPara="1" rIns="237725" wrap="square" tIns="237725">
            <a:noAutofit/>
          </a:bodyPr>
          <a:lstStyle>
            <a:lvl1pPr lvl="0">
              <a:lnSpc>
                <a:spcPct val="100000"/>
              </a:lnSpc>
              <a:spcBef>
                <a:spcPts val="0"/>
              </a:spcBef>
              <a:spcAft>
                <a:spcPts val="0"/>
              </a:spcAft>
              <a:buSzPts val="2000"/>
              <a:buNone/>
              <a:defRPr/>
            </a:lvl1pPr>
            <a:lvl2pPr lvl="1">
              <a:lnSpc>
                <a:spcPct val="100000"/>
              </a:lnSpc>
              <a:spcBef>
                <a:spcPts val="0"/>
              </a:spcBef>
              <a:spcAft>
                <a:spcPts val="0"/>
              </a:spcAft>
              <a:buClr>
                <a:schemeClr val="dk1"/>
              </a:buClr>
              <a:buSzPts val="3600"/>
              <a:buNone/>
              <a:defRPr sz="3600">
                <a:solidFill>
                  <a:schemeClr val="dk1"/>
                </a:solidFill>
              </a:defRPr>
            </a:lvl2pPr>
            <a:lvl3pPr lvl="2">
              <a:lnSpc>
                <a:spcPct val="100000"/>
              </a:lnSpc>
              <a:spcBef>
                <a:spcPts val="0"/>
              </a:spcBef>
              <a:spcAft>
                <a:spcPts val="0"/>
              </a:spcAft>
              <a:buClr>
                <a:schemeClr val="dk1"/>
              </a:buClr>
              <a:buSzPts val="3600"/>
              <a:buNone/>
              <a:defRPr sz="3600">
                <a:solidFill>
                  <a:schemeClr val="dk1"/>
                </a:solidFill>
              </a:defRPr>
            </a:lvl3pPr>
            <a:lvl4pPr lvl="3">
              <a:lnSpc>
                <a:spcPct val="100000"/>
              </a:lnSpc>
              <a:spcBef>
                <a:spcPts val="0"/>
              </a:spcBef>
              <a:spcAft>
                <a:spcPts val="0"/>
              </a:spcAft>
              <a:buClr>
                <a:schemeClr val="dk1"/>
              </a:buClr>
              <a:buSzPts val="3600"/>
              <a:buNone/>
              <a:defRPr sz="3600">
                <a:solidFill>
                  <a:schemeClr val="dk1"/>
                </a:solidFill>
              </a:defRPr>
            </a:lvl4pPr>
            <a:lvl5pPr lvl="4">
              <a:lnSpc>
                <a:spcPct val="100000"/>
              </a:lnSpc>
              <a:spcBef>
                <a:spcPts val="0"/>
              </a:spcBef>
              <a:spcAft>
                <a:spcPts val="0"/>
              </a:spcAft>
              <a:buClr>
                <a:schemeClr val="dk1"/>
              </a:buClr>
              <a:buSzPts val="3600"/>
              <a:buNone/>
              <a:defRPr sz="3600">
                <a:solidFill>
                  <a:schemeClr val="dk1"/>
                </a:solidFill>
              </a:defRPr>
            </a:lvl5pPr>
            <a:lvl6pPr lvl="5">
              <a:lnSpc>
                <a:spcPct val="100000"/>
              </a:lnSpc>
              <a:spcBef>
                <a:spcPts val="0"/>
              </a:spcBef>
              <a:spcAft>
                <a:spcPts val="0"/>
              </a:spcAft>
              <a:buClr>
                <a:schemeClr val="dk1"/>
              </a:buClr>
              <a:buSzPts val="3600"/>
              <a:buNone/>
              <a:defRPr sz="3600">
                <a:solidFill>
                  <a:schemeClr val="dk1"/>
                </a:solidFill>
              </a:defRPr>
            </a:lvl6pPr>
            <a:lvl7pPr lvl="6">
              <a:lnSpc>
                <a:spcPct val="100000"/>
              </a:lnSpc>
              <a:spcBef>
                <a:spcPts val="0"/>
              </a:spcBef>
              <a:spcAft>
                <a:spcPts val="0"/>
              </a:spcAft>
              <a:buClr>
                <a:schemeClr val="dk1"/>
              </a:buClr>
              <a:buSzPts val="3600"/>
              <a:buNone/>
              <a:defRPr sz="3600">
                <a:solidFill>
                  <a:schemeClr val="dk1"/>
                </a:solidFill>
              </a:defRPr>
            </a:lvl7pPr>
            <a:lvl8pPr lvl="7">
              <a:lnSpc>
                <a:spcPct val="100000"/>
              </a:lnSpc>
              <a:spcBef>
                <a:spcPts val="0"/>
              </a:spcBef>
              <a:spcAft>
                <a:spcPts val="0"/>
              </a:spcAft>
              <a:buClr>
                <a:schemeClr val="dk1"/>
              </a:buClr>
              <a:buSzPts val="3600"/>
              <a:buNone/>
              <a:defRPr sz="3600">
                <a:solidFill>
                  <a:schemeClr val="dk1"/>
                </a:solidFill>
              </a:defRPr>
            </a:lvl8pPr>
            <a:lvl9pPr lvl="8">
              <a:lnSpc>
                <a:spcPct val="100000"/>
              </a:lnSpc>
              <a:spcBef>
                <a:spcPts val="0"/>
              </a:spcBef>
              <a:spcAft>
                <a:spcPts val="0"/>
              </a:spcAft>
              <a:buClr>
                <a:schemeClr val="dk1"/>
              </a:buClr>
              <a:buSzPts val="3600"/>
              <a:buNone/>
              <a:defRPr sz="3600">
                <a:solidFill>
                  <a:schemeClr val="dk1"/>
                </a:solidFill>
              </a:defRPr>
            </a:lvl9pPr>
          </a:lstStyle>
          <a:p/>
        </p:txBody>
      </p:sp>
      <p:pic>
        <p:nvPicPr>
          <p:cNvPr id="41" name="Google Shape;41;p5"/>
          <p:cNvPicPr preferRelativeResize="0"/>
          <p:nvPr/>
        </p:nvPicPr>
        <p:blipFill rotWithShape="1">
          <a:blip r:embed="rId3">
            <a:alphaModFix/>
          </a:blip>
          <a:srcRect b="288" l="0" r="0" t="288"/>
          <a:stretch/>
        </p:blipFill>
        <p:spPr>
          <a:xfrm>
            <a:off x="862164" y="942939"/>
            <a:ext cx="3228621" cy="787201"/>
          </a:xfrm>
          <a:prstGeom prst="rect">
            <a:avLst/>
          </a:prstGeom>
          <a:noFill/>
          <a:ln>
            <a:noFill/>
          </a:ln>
        </p:spPr>
      </p:pic>
      <p:sp>
        <p:nvSpPr>
          <p:cNvPr id="42" name="Google Shape;42;p5"/>
          <p:cNvSpPr/>
          <p:nvPr/>
        </p:nvSpPr>
        <p:spPr>
          <a:xfrm>
            <a:off x="12024525" y="3269250"/>
            <a:ext cx="3764100" cy="376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pic>
        <p:nvPicPr>
          <p:cNvPr id="43" name="Google Shape;43;p5"/>
          <p:cNvPicPr preferRelativeResize="0"/>
          <p:nvPr/>
        </p:nvPicPr>
        <p:blipFill rotWithShape="1">
          <a:blip r:embed="rId4">
            <a:alphaModFix/>
          </a:blip>
          <a:srcRect b="0" l="0" r="0" t="0"/>
          <a:stretch/>
        </p:blipFill>
        <p:spPr>
          <a:xfrm>
            <a:off x="11049150" y="2286000"/>
            <a:ext cx="5714850" cy="5704927"/>
          </a:xfrm>
          <a:prstGeom prst="rect">
            <a:avLst/>
          </a:prstGeom>
          <a:noFill/>
          <a:ln>
            <a:noFill/>
          </a:ln>
        </p:spPr>
      </p:pic>
    </p:spTree>
  </p:cSld>
  <p:clrMapOvr>
    <a:masterClrMapping/>
  </p:clrMapOvr>
  <p:extLst>
    <p:ext uri="{DCECCB84-F9BA-43D5-87BE-67443E8EF086}">
      <p15:sldGuideLst>
        <p15:guide id="1" orient="horz" pos="3240">
          <p15:clr>
            <a:srgbClr val="E46962"/>
          </p15:clr>
        </p15:guide>
        <p15:guide id="2" pos="5760">
          <p15:clr>
            <a:srgbClr val="E46962"/>
          </p15:clr>
        </p15:guide>
      </p15:sldGuideLst>
    </p:ext>
  </p:extLst>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 - 50/50 Image">
  <p:cSld name="TITLE_AND_BODY_1_1">
    <p:spTree>
      <p:nvGrpSpPr>
        <p:cNvPr id="241" name="Shape 241"/>
        <p:cNvGrpSpPr/>
        <p:nvPr/>
      </p:nvGrpSpPr>
      <p:grpSpPr>
        <a:xfrm>
          <a:off x="0" y="0"/>
          <a:ext cx="0" cy="0"/>
          <a:chOff x="0" y="0"/>
          <a:chExt cx="0" cy="0"/>
        </a:xfrm>
      </p:grpSpPr>
      <p:sp>
        <p:nvSpPr>
          <p:cNvPr id="242" name="Google Shape;242;p42"/>
          <p:cNvSpPr/>
          <p:nvPr>
            <p:ph idx="2" type="pic"/>
          </p:nvPr>
        </p:nvSpPr>
        <p:spPr>
          <a:xfrm>
            <a:off x="9144000" y="0"/>
            <a:ext cx="9191400" cy="10287000"/>
          </a:xfrm>
          <a:prstGeom prst="rect">
            <a:avLst/>
          </a:prstGeom>
          <a:noFill/>
          <a:ln>
            <a:noFill/>
          </a:ln>
        </p:spPr>
      </p:sp>
      <p:sp>
        <p:nvSpPr>
          <p:cNvPr id="243" name="Google Shape;243;p42"/>
          <p:cNvSpPr txBox="1"/>
          <p:nvPr>
            <p:ph type="title"/>
          </p:nvPr>
        </p:nvSpPr>
        <p:spPr>
          <a:xfrm>
            <a:off x="578150" y="1336550"/>
            <a:ext cx="7613100" cy="1148700"/>
          </a:xfrm>
          <a:prstGeom prst="rect">
            <a:avLst/>
          </a:prstGeom>
          <a:noFill/>
          <a:ln>
            <a:noFill/>
          </a:ln>
        </p:spPr>
        <p:txBody>
          <a:bodyPr anchorCtr="0" anchor="t" bIns="237725" lIns="237725" spcFirstLastPara="1" rIns="237725" wrap="square" tIns="0">
            <a:spAutoFit/>
          </a:bodyPr>
          <a:lstStyle>
            <a:lvl1pPr lvl="0" algn="l">
              <a:lnSpc>
                <a:spcPct val="100000"/>
              </a:lnSpc>
              <a:spcBef>
                <a:spcPts val="0"/>
              </a:spcBef>
              <a:spcAft>
                <a:spcPts val="0"/>
              </a:spcAft>
              <a:buClr>
                <a:schemeClr val="dk1"/>
              </a:buClr>
              <a:buSzPts val="5200"/>
              <a:buFont typeface="Plus Jakarta Sans SemiBold"/>
              <a:buNone/>
              <a:defRPr sz="5200">
                <a:solidFill>
                  <a:schemeClr val="dk1"/>
                </a:solidFill>
                <a:latin typeface="Plus Jakarta Sans SemiBold"/>
                <a:ea typeface="Plus Jakarta Sans SemiBold"/>
                <a:cs typeface="Plus Jakarta Sans SemiBold"/>
                <a:sym typeface="Plus Jakarta Sans SemiBold"/>
              </a:defRPr>
            </a:lvl1pPr>
            <a:lvl2pPr lvl="1" algn="l">
              <a:lnSpc>
                <a:spcPct val="100000"/>
              </a:lnSpc>
              <a:spcBef>
                <a:spcPts val="0"/>
              </a:spcBef>
              <a:spcAft>
                <a:spcPts val="0"/>
              </a:spcAft>
              <a:buClr>
                <a:schemeClr val="dk1"/>
              </a:buClr>
              <a:buSzPts val="5600"/>
              <a:buNone/>
              <a:defRPr sz="5600">
                <a:solidFill>
                  <a:schemeClr val="dk1"/>
                </a:solidFill>
              </a:defRPr>
            </a:lvl2pPr>
            <a:lvl3pPr lvl="2" algn="l">
              <a:lnSpc>
                <a:spcPct val="100000"/>
              </a:lnSpc>
              <a:spcBef>
                <a:spcPts val="0"/>
              </a:spcBef>
              <a:spcAft>
                <a:spcPts val="0"/>
              </a:spcAft>
              <a:buClr>
                <a:schemeClr val="dk1"/>
              </a:buClr>
              <a:buSzPts val="5600"/>
              <a:buNone/>
              <a:defRPr sz="5600">
                <a:solidFill>
                  <a:schemeClr val="dk1"/>
                </a:solidFill>
              </a:defRPr>
            </a:lvl3pPr>
            <a:lvl4pPr lvl="3" algn="l">
              <a:lnSpc>
                <a:spcPct val="100000"/>
              </a:lnSpc>
              <a:spcBef>
                <a:spcPts val="0"/>
              </a:spcBef>
              <a:spcAft>
                <a:spcPts val="0"/>
              </a:spcAft>
              <a:buClr>
                <a:schemeClr val="dk1"/>
              </a:buClr>
              <a:buSzPts val="5600"/>
              <a:buNone/>
              <a:defRPr sz="5600">
                <a:solidFill>
                  <a:schemeClr val="dk1"/>
                </a:solidFill>
              </a:defRPr>
            </a:lvl4pPr>
            <a:lvl5pPr lvl="4" algn="l">
              <a:lnSpc>
                <a:spcPct val="100000"/>
              </a:lnSpc>
              <a:spcBef>
                <a:spcPts val="0"/>
              </a:spcBef>
              <a:spcAft>
                <a:spcPts val="0"/>
              </a:spcAft>
              <a:buClr>
                <a:schemeClr val="dk1"/>
              </a:buClr>
              <a:buSzPts val="5600"/>
              <a:buNone/>
              <a:defRPr sz="5600">
                <a:solidFill>
                  <a:schemeClr val="dk1"/>
                </a:solidFill>
              </a:defRPr>
            </a:lvl5pPr>
            <a:lvl6pPr lvl="5" algn="l">
              <a:lnSpc>
                <a:spcPct val="100000"/>
              </a:lnSpc>
              <a:spcBef>
                <a:spcPts val="0"/>
              </a:spcBef>
              <a:spcAft>
                <a:spcPts val="0"/>
              </a:spcAft>
              <a:buClr>
                <a:schemeClr val="dk1"/>
              </a:buClr>
              <a:buSzPts val="5600"/>
              <a:buNone/>
              <a:defRPr sz="5600">
                <a:solidFill>
                  <a:schemeClr val="dk1"/>
                </a:solidFill>
              </a:defRPr>
            </a:lvl6pPr>
            <a:lvl7pPr lvl="6" algn="l">
              <a:lnSpc>
                <a:spcPct val="100000"/>
              </a:lnSpc>
              <a:spcBef>
                <a:spcPts val="0"/>
              </a:spcBef>
              <a:spcAft>
                <a:spcPts val="0"/>
              </a:spcAft>
              <a:buClr>
                <a:schemeClr val="dk1"/>
              </a:buClr>
              <a:buSzPts val="5600"/>
              <a:buNone/>
              <a:defRPr sz="5600">
                <a:solidFill>
                  <a:schemeClr val="dk1"/>
                </a:solidFill>
              </a:defRPr>
            </a:lvl7pPr>
            <a:lvl8pPr lvl="7" algn="l">
              <a:lnSpc>
                <a:spcPct val="100000"/>
              </a:lnSpc>
              <a:spcBef>
                <a:spcPts val="0"/>
              </a:spcBef>
              <a:spcAft>
                <a:spcPts val="0"/>
              </a:spcAft>
              <a:buClr>
                <a:schemeClr val="dk1"/>
              </a:buClr>
              <a:buSzPts val="5600"/>
              <a:buNone/>
              <a:defRPr sz="5600">
                <a:solidFill>
                  <a:schemeClr val="dk1"/>
                </a:solidFill>
              </a:defRPr>
            </a:lvl8pPr>
            <a:lvl9pPr lvl="8" algn="l">
              <a:lnSpc>
                <a:spcPct val="100000"/>
              </a:lnSpc>
              <a:spcBef>
                <a:spcPts val="0"/>
              </a:spcBef>
              <a:spcAft>
                <a:spcPts val="0"/>
              </a:spcAft>
              <a:buClr>
                <a:schemeClr val="dk1"/>
              </a:buClr>
              <a:buSzPts val="5600"/>
              <a:buNone/>
              <a:defRPr sz="5600">
                <a:solidFill>
                  <a:schemeClr val="dk1"/>
                </a:solidFill>
              </a:defRPr>
            </a:lvl9pPr>
          </a:lstStyle>
          <a:p/>
        </p:txBody>
      </p:sp>
      <p:sp>
        <p:nvSpPr>
          <p:cNvPr id="244" name="Google Shape;244;p42"/>
          <p:cNvSpPr txBox="1"/>
          <p:nvPr>
            <p:ph idx="1" type="body"/>
          </p:nvPr>
        </p:nvSpPr>
        <p:spPr>
          <a:xfrm>
            <a:off x="578081" y="2286000"/>
            <a:ext cx="7613100" cy="6656400"/>
          </a:xfrm>
          <a:prstGeom prst="rect">
            <a:avLst/>
          </a:prstGeom>
          <a:noFill/>
          <a:ln>
            <a:noFill/>
          </a:ln>
        </p:spPr>
        <p:txBody>
          <a:bodyPr anchorCtr="0" anchor="t" bIns="237725" lIns="237725" spcFirstLastPara="1" rIns="237725" wrap="square" tIns="237725">
            <a:spAutoFit/>
          </a:bodyPr>
          <a:lstStyle>
            <a:lvl1pPr indent="-381000" lvl="0" marL="457200" algn="l">
              <a:lnSpc>
                <a:spcPct val="130000"/>
              </a:lnSpc>
              <a:spcBef>
                <a:spcPts val="0"/>
              </a:spcBef>
              <a:spcAft>
                <a:spcPts val="0"/>
              </a:spcAft>
              <a:buSzPts val="2400"/>
              <a:buChar char="●"/>
              <a:defRPr sz="2400"/>
            </a:lvl1pPr>
            <a:lvl2pPr indent="-381000" lvl="1" marL="914400" algn="l">
              <a:lnSpc>
                <a:spcPct val="130000"/>
              </a:lnSpc>
              <a:spcBef>
                <a:spcPts val="1600"/>
              </a:spcBef>
              <a:spcAft>
                <a:spcPts val="0"/>
              </a:spcAft>
              <a:buClr>
                <a:schemeClr val="dk1"/>
              </a:buClr>
              <a:buSzPts val="2400"/>
              <a:buChar char="○"/>
              <a:defRPr sz="2400">
                <a:solidFill>
                  <a:schemeClr val="dk1"/>
                </a:solidFill>
              </a:defRPr>
            </a:lvl2pPr>
            <a:lvl3pPr indent="-381000" lvl="2" marL="1371600" algn="l">
              <a:lnSpc>
                <a:spcPct val="130000"/>
              </a:lnSpc>
              <a:spcBef>
                <a:spcPts val="1600"/>
              </a:spcBef>
              <a:spcAft>
                <a:spcPts val="0"/>
              </a:spcAft>
              <a:buClr>
                <a:schemeClr val="dk1"/>
              </a:buClr>
              <a:buSzPts val="2400"/>
              <a:buChar char="■"/>
              <a:defRPr sz="2400">
                <a:solidFill>
                  <a:schemeClr val="dk1"/>
                </a:solidFill>
              </a:defRPr>
            </a:lvl3pPr>
            <a:lvl4pPr indent="-381000" lvl="3" marL="1828800" algn="l">
              <a:lnSpc>
                <a:spcPct val="130000"/>
              </a:lnSpc>
              <a:spcBef>
                <a:spcPts val="1600"/>
              </a:spcBef>
              <a:spcAft>
                <a:spcPts val="0"/>
              </a:spcAft>
              <a:buClr>
                <a:schemeClr val="dk1"/>
              </a:buClr>
              <a:buSzPts val="2400"/>
              <a:buChar char="●"/>
              <a:defRPr sz="2400">
                <a:solidFill>
                  <a:schemeClr val="dk1"/>
                </a:solidFill>
              </a:defRPr>
            </a:lvl4pPr>
            <a:lvl5pPr indent="-381000" lvl="4" marL="2286000" algn="l">
              <a:lnSpc>
                <a:spcPct val="130000"/>
              </a:lnSpc>
              <a:spcBef>
                <a:spcPts val="1600"/>
              </a:spcBef>
              <a:spcAft>
                <a:spcPts val="0"/>
              </a:spcAft>
              <a:buClr>
                <a:schemeClr val="dk1"/>
              </a:buClr>
              <a:buSzPts val="2400"/>
              <a:buChar char="○"/>
              <a:defRPr sz="2400">
                <a:solidFill>
                  <a:schemeClr val="dk1"/>
                </a:solidFill>
              </a:defRPr>
            </a:lvl5pPr>
            <a:lvl6pPr indent="-381000" lvl="5" marL="2743200" algn="l">
              <a:lnSpc>
                <a:spcPct val="130000"/>
              </a:lnSpc>
              <a:spcBef>
                <a:spcPts val="1600"/>
              </a:spcBef>
              <a:spcAft>
                <a:spcPts val="0"/>
              </a:spcAft>
              <a:buClr>
                <a:schemeClr val="dk1"/>
              </a:buClr>
              <a:buSzPts val="2400"/>
              <a:buChar char="■"/>
              <a:defRPr sz="2400">
                <a:solidFill>
                  <a:schemeClr val="dk1"/>
                </a:solidFill>
              </a:defRPr>
            </a:lvl6pPr>
            <a:lvl7pPr indent="-381000" lvl="6" marL="3200400" algn="l">
              <a:lnSpc>
                <a:spcPct val="130000"/>
              </a:lnSpc>
              <a:spcBef>
                <a:spcPts val="1600"/>
              </a:spcBef>
              <a:spcAft>
                <a:spcPts val="0"/>
              </a:spcAft>
              <a:buClr>
                <a:schemeClr val="dk1"/>
              </a:buClr>
              <a:buSzPts val="2400"/>
              <a:buChar char="●"/>
              <a:defRPr sz="2400">
                <a:solidFill>
                  <a:schemeClr val="dk1"/>
                </a:solidFill>
              </a:defRPr>
            </a:lvl7pPr>
            <a:lvl8pPr indent="-381000" lvl="7" marL="3657600" algn="l">
              <a:lnSpc>
                <a:spcPct val="130000"/>
              </a:lnSpc>
              <a:spcBef>
                <a:spcPts val="1600"/>
              </a:spcBef>
              <a:spcAft>
                <a:spcPts val="0"/>
              </a:spcAft>
              <a:buClr>
                <a:schemeClr val="dk1"/>
              </a:buClr>
              <a:buSzPts val="2400"/>
              <a:buChar char="○"/>
              <a:defRPr sz="2400">
                <a:solidFill>
                  <a:schemeClr val="dk1"/>
                </a:solidFill>
              </a:defRPr>
            </a:lvl8pPr>
            <a:lvl9pPr indent="-381000" lvl="8" marL="4114800" algn="l">
              <a:lnSpc>
                <a:spcPct val="130000"/>
              </a:lnSpc>
              <a:spcBef>
                <a:spcPts val="1600"/>
              </a:spcBef>
              <a:spcAft>
                <a:spcPts val="1600"/>
              </a:spcAft>
              <a:buClr>
                <a:schemeClr val="dk1"/>
              </a:buClr>
              <a:buSzPts val="2400"/>
              <a:buChar char="■"/>
              <a:defRPr sz="2400">
                <a:solidFill>
                  <a:schemeClr val="dk1"/>
                </a:solidFill>
              </a:defRPr>
            </a:lvl9pPr>
          </a:lstStyle>
          <a:p/>
        </p:txBody>
      </p:sp>
      <p:sp>
        <p:nvSpPr>
          <p:cNvPr id="245" name="Google Shape;245;p42"/>
          <p:cNvSpPr txBox="1"/>
          <p:nvPr>
            <p:ph idx="3" type="subTitle"/>
          </p:nvPr>
        </p:nvSpPr>
        <p:spPr>
          <a:xfrm>
            <a:off x="578160" y="380400"/>
            <a:ext cx="7613100" cy="914400"/>
          </a:xfrm>
          <a:prstGeom prst="rect">
            <a:avLst/>
          </a:prstGeom>
          <a:noFill/>
          <a:ln>
            <a:noFill/>
          </a:ln>
        </p:spPr>
        <p:txBody>
          <a:bodyPr anchorCtr="0" anchor="t" bIns="0" lIns="237725" spcFirstLastPara="1" rIns="237725" wrap="square" tIns="237725">
            <a:noAutofit/>
          </a:bodyPr>
          <a:lstStyle>
            <a:lvl1pPr lvl="0" algn="l">
              <a:lnSpc>
                <a:spcPct val="130000"/>
              </a:lnSpc>
              <a:spcBef>
                <a:spcPts val="0"/>
              </a:spcBef>
              <a:spcAft>
                <a:spcPts val="0"/>
              </a:spcAft>
              <a:buClr>
                <a:schemeClr val="dk1"/>
              </a:buClr>
              <a:buSzPts val="2000"/>
              <a:buNone/>
              <a:defRPr>
                <a:solidFill>
                  <a:schemeClr val="dk1"/>
                </a:solidFill>
              </a:defRPr>
            </a:lvl1pPr>
            <a:lvl2pPr lvl="1" algn="l">
              <a:lnSpc>
                <a:spcPct val="130000"/>
              </a:lnSpc>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2pPr>
            <a:lvl3pPr lvl="2" algn="l">
              <a:lnSpc>
                <a:spcPct val="130000"/>
              </a:lnSpc>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3pPr>
            <a:lvl4pPr lvl="3" algn="l">
              <a:lnSpc>
                <a:spcPct val="130000"/>
              </a:lnSpc>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4pPr>
            <a:lvl5pPr lvl="4" algn="l">
              <a:lnSpc>
                <a:spcPct val="130000"/>
              </a:lnSpc>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5pPr>
            <a:lvl6pPr lvl="5" algn="l">
              <a:lnSpc>
                <a:spcPct val="130000"/>
              </a:lnSpc>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6pPr>
            <a:lvl7pPr lvl="6" algn="l">
              <a:lnSpc>
                <a:spcPct val="130000"/>
              </a:lnSpc>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7pPr>
            <a:lvl8pPr lvl="7" algn="l">
              <a:lnSpc>
                <a:spcPct val="130000"/>
              </a:lnSpc>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8pPr>
            <a:lvl9pPr lvl="8" algn="l">
              <a:lnSpc>
                <a:spcPct val="130000"/>
              </a:lnSpc>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7 - Icon - 2 Column">
  <p:cSld name="TITLE_AND_TWO_COLUMNS_1">
    <p:spTree>
      <p:nvGrpSpPr>
        <p:cNvPr id="246" name="Shape 246"/>
        <p:cNvGrpSpPr/>
        <p:nvPr/>
      </p:nvGrpSpPr>
      <p:grpSpPr>
        <a:xfrm>
          <a:off x="0" y="0"/>
          <a:ext cx="0" cy="0"/>
          <a:chOff x="0" y="0"/>
          <a:chExt cx="0" cy="0"/>
        </a:xfrm>
      </p:grpSpPr>
      <p:sp>
        <p:nvSpPr>
          <p:cNvPr id="247" name="Google Shape;247;p43"/>
          <p:cNvSpPr txBox="1"/>
          <p:nvPr>
            <p:ph type="title"/>
          </p:nvPr>
        </p:nvSpPr>
        <p:spPr>
          <a:xfrm>
            <a:off x="1524025" y="5166700"/>
            <a:ext cx="6667200" cy="897000"/>
          </a:xfrm>
          <a:prstGeom prst="rect">
            <a:avLst/>
          </a:prstGeom>
          <a:noFill/>
          <a:ln>
            <a:noFill/>
          </a:ln>
        </p:spPr>
        <p:txBody>
          <a:bodyPr anchorCtr="0" anchor="t" bIns="237725" lIns="237725" spcFirstLastPara="1" rIns="237725" wrap="square" tIns="237725">
            <a:sp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2pPr>
            <a:lvl3pPr lvl="2" algn="ctr">
              <a:lnSpc>
                <a:spcPct val="100000"/>
              </a:lnSpc>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3pPr>
            <a:lvl4pPr lvl="3" algn="ctr">
              <a:lnSpc>
                <a:spcPct val="100000"/>
              </a:lnSpc>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4pPr>
            <a:lvl5pPr lvl="4" algn="ctr">
              <a:lnSpc>
                <a:spcPct val="100000"/>
              </a:lnSpc>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5pPr>
            <a:lvl6pPr lvl="5" algn="ctr">
              <a:lnSpc>
                <a:spcPct val="100000"/>
              </a:lnSpc>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6pPr>
            <a:lvl7pPr lvl="6" algn="ctr">
              <a:lnSpc>
                <a:spcPct val="100000"/>
              </a:lnSpc>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7pPr>
            <a:lvl8pPr lvl="7" algn="ctr">
              <a:lnSpc>
                <a:spcPct val="100000"/>
              </a:lnSpc>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8pPr>
            <a:lvl9pPr lvl="8" algn="ctr">
              <a:lnSpc>
                <a:spcPct val="100000"/>
              </a:lnSpc>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9pPr>
          </a:lstStyle>
          <a:p/>
        </p:txBody>
      </p:sp>
      <p:sp>
        <p:nvSpPr>
          <p:cNvPr id="248" name="Google Shape;248;p43"/>
          <p:cNvSpPr txBox="1"/>
          <p:nvPr>
            <p:ph idx="1" type="body"/>
          </p:nvPr>
        </p:nvSpPr>
        <p:spPr>
          <a:xfrm>
            <a:off x="1524125" y="6098800"/>
            <a:ext cx="6667200" cy="2688000"/>
          </a:xfrm>
          <a:prstGeom prst="rect">
            <a:avLst/>
          </a:prstGeom>
          <a:noFill/>
          <a:ln>
            <a:noFill/>
          </a:ln>
        </p:spPr>
        <p:txBody>
          <a:bodyPr anchorCtr="0" anchor="t" bIns="237725" lIns="237725" spcFirstLastPara="1" rIns="237725" wrap="square" tIns="237725">
            <a:spAutoFit/>
          </a:bodyPr>
          <a:lstStyle>
            <a:lvl1pPr indent="-355600" lvl="0" marL="457200" algn="l">
              <a:lnSpc>
                <a:spcPct val="150000"/>
              </a:lnSpc>
              <a:spcBef>
                <a:spcPts val="0"/>
              </a:spcBef>
              <a:spcAft>
                <a:spcPts val="0"/>
              </a:spcAft>
              <a:buSzPts val="2000"/>
              <a:buChar char="●"/>
              <a:defRPr sz="2000"/>
            </a:lvl1pPr>
            <a:lvl2pPr indent="-355600" lvl="1" marL="914400" algn="l">
              <a:lnSpc>
                <a:spcPct val="150000"/>
              </a:lnSpc>
              <a:spcBef>
                <a:spcPts val="1600"/>
              </a:spcBef>
              <a:spcAft>
                <a:spcPts val="0"/>
              </a:spcAft>
              <a:buSzPts val="2000"/>
              <a:buChar char="○"/>
              <a:defRPr sz="2000"/>
            </a:lvl2pPr>
            <a:lvl3pPr indent="-355600" lvl="2" marL="1371600" algn="l">
              <a:lnSpc>
                <a:spcPct val="150000"/>
              </a:lnSpc>
              <a:spcBef>
                <a:spcPts val="1600"/>
              </a:spcBef>
              <a:spcAft>
                <a:spcPts val="0"/>
              </a:spcAft>
              <a:buSzPts val="2000"/>
              <a:buChar char="■"/>
              <a:defRPr sz="2000"/>
            </a:lvl3pPr>
            <a:lvl4pPr indent="-355600" lvl="3" marL="1828800" algn="l">
              <a:lnSpc>
                <a:spcPct val="150000"/>
              </a:lnSpc>
              <a:spcBef>
                <a:spcPts val="1600"/>
              </a:spcBef>
              <a:spcAft>
                <a:spcPts val="0"/>
              </a:spcAft>
              <a:buSzPts val="2000"/>
              <a:buChar char="●"/>
              <a:defRPr sz="2000"/>
            </a:lvl4pPr>
            <a:lvl5pPr indent="-355600" lvl="4" marL="2286000" algn="l">
              <a:lnSpc>
                <a:spcPct val="150000"/>
              </a:lnSpc>
              <a:spcBef>
                <a:spcPts val="1600"/>
              </a:spcBef>
              <a:spcAft>
                <a:spcPts val="0"/>
              </a:spcAft>
              <a:buSzPts val="2000"/>
              <a:buChar char="○"/>
              <a:defRPr sz="2000"/>
            </a:lvl5pPr>
            <a:lvl6pPr indent="-355600" lvl="5" marL="2743200" algn="l">
              <a:lnSpc>
                <a:spcPct val="150000"/>
              </a:lnSpc>
              <a:spcBef>
                <a:spcPts val="1600"/>
              </a:spcBef>
              <a:spcAft>
                <a:spcPts val="0"/>
              </a:spcAft>
              <a:buSzPts val="2000"/>
              <a:buChar char="■"/>
              <a:defRPr sz="2000"/>
            </a:lvl6pPr>
            <a:lvl7pPr indent="-355600" lvl="6" marL="3200400" algn="l">
              <a:lnSpc>
                <a:spcPct val="150000"/>
              </a:lnSpc>
              <a:spcBef>
                <a:spcPts val="1600"/>
              </a:spcBef>
              <a:spcAft>
                <a:spcPts val="0"/>
              </a:spcAft>
              <a:buSzPts val="2000"/>
              <a:buChar char="●"/>
              <a:defRPr sz="2000"/>
            </a:lvl7pPr>
            <a:lvl8pPr indent="-355600" lvl="7" marL="3657600" algn="l">
              <a:lnSpc>
                <a:spcPct val="150000"/>
              </a:lnSpc>
              <a:spcBef>
                <a:spcPts val="1600"/>
              </a:spcBef>
              <a:spcAft>
                <a:spcPts val="0"/>
              </a:spcAft>
              <a:buSzPts val="2000"/>
              <a:buChar char="○"/>
              <a:defRPr sz="2000"/>
            </a:lvl8pPr>
            <a:lvl9pPr indent="-355600" lvl="8" marL="4114800" algn="l">
              <a:lnSpc>
                <a:spcPct val="150000"/>
              </a:lnSpc>
              <a:spcBef>
                <a:spcPts val="1600"/>
              </a:spcBef>
              <a:spcAft>
                <a:spcPts val="1600"/>
              </a:spcAft>
              <a:buSzPts val="2000"/>
              <a:buChar char="■"/>
              <a:defRPr sz="2000"/>
            </a:lvl9pPr>
          </a:lstStyle>
          <a:p/>
        </p:txBody>
      </p:sp>
      <p:sp>
        <p:nvSpPr>
          <p:cNvPr id="249" name="Google Shape;249;p43"/>
          <p:cNvSpPr/>
          <p:nvPr>
            <p:ph idx="2" type="pic"/>
          </p:nvPr>
        </p:nvSpPr>
        <p:spPr>
          <a:xfrm>
            <a:off x="3904713" y="3262000"/>
            <a:ext cx="1905300" cy="1904700"/>
          </a:xfrm>
          <a:prstGeom prst="ellipse">
            <a:avLst/>
          </a:prstGeom>
          <a:noFill/>
          <a:ln>
            <a:noFill/>
          </a:ln>
        </p:spPr>
      </p:sp>
      <p:sp>
        <p:nvSpPr>
          <p:cNvPr id="250" name="Google Shape;250;p43"/>
          <p:cNvSpPr txBox="1"/>
          <p:nvPr>
            <p:ph idx="3" type="title"/>
          </p:nvPr>
        </p:nvSpPr>
        <p:spPr>
          <a:xfrm>
            <a:off x="10096775" y="5166700"/>
            <a:ext cx="6667200" cy="897000"/>
          </a:xfrm>
          <a:prstGeom prst="rect">
            <a:avLst/>
          </a:prstGeom>
          <a:noFill/>
          <a:ln>
            <a:noFill/>
          </a:ln>
        </p:spPr>
        <p:txBody>
          <a:bodyPr anchorCtr="0" anchor="t" bIns="237725" lIns="237725" spcFirstLastPara="1" rIns="237725" wrap="square" tIns="237725">
            <a:sp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2pPr>
            <a:lvl3pPr lvl="2" algn="ctr">
              <a:lnSpc>
                <a:spcPct val="100000"/>
              </a:lnSpc>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3pPr>
            <a:lvl4pPr lvl="3" algn="ctr">
              <a:lnSpc>
                <a:spcPct val="100000"/>
              </a:lnSpc>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4pPr>
            <a:lvl5pPr lvl="4" algn="ctr">
              <a:lnSpc>
                <a:spcPct val="100000"/>
              </a:lnSpc>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5pPr>
            <a:lvl6pPr lvl="5" algn="ctr">
              <a:lnSpc>
                <a:spcPct val="100000"/>
              </a:lnSpc>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6pPr>
            <a:lvl7pPr lvl="6" algn="ctr">
              <a:lnSpc>
                <a:spcPct val="100000"/>
              </a:lnSpc>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7pPr>
            <a:lvl8pPr lvl="7" algn="ctr">
              <a:lnSpc>
                <a:spcPct val="100000"/>
              </a:lnSpc>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8pPr>
            <a:lvl9pPr lvl="8" algn="ctr">
              <a:lnSpc>
                <a:spcPct val="100000"/>
              </a:lnSpc>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9pPr>
          </a:lstStyle>
          <a:p/>
        </p:txBody>
      </p:sp>
      <p:sp>
        <p:nvSpPr>
          <p:cNvPr id="251" name="Google Shape;251;p43"/>
          <p:cNvSpPr txBox="1"/>
          <p:nvPr>
            <p:ph idx="4" type="body"/>
          </p:nvPr>
        </p:nvSpPr>
        <p:spPr>
          <a:xfrm>
            <a:off x="10096775" y="6098800"/>
            <a:ext cx="6667200" cy="2688000"/>
          </a:xfrm>
          <a:prstGeom prst="rect">
            <a:avLst/>
          </a:prstGeom>
          <a:noFill/>
          <a:ln>
            <a:noFill/>
          </a:ln>
        </p:spPr>
        <p:txBody>
          <a:bodyPr anchorCtr="0" anchor="t" bIns="237725" lIns="237725" spcFirstLastPara="1" rIns="237725" wrap="square" tIns="237725">
            <a:spAutoFit/>
          </a:bodyPr>
          <a:lstStyle>
            <a:lvl1pPr indent="-355600" lvl="0" marL="457200" algn="l">
              <a:lnSpc>
                <a:spcPct val="150000"/>
              </a:lnSpc>
              <a:spcBef>
                <a:spcPts val="0"/>
              </a:spcBef>
              <a:spcAft>
                <a:spcPts val="0"/>
              </a:spcAft>
              <a:buSzPts val="2000"/>
              <a:buChar char="●"/>
              <a:defRPr sz="2000"/>
            </a:lvl1pPr>
            <a:lvl2pPr indent="-355600" lvl="1" marL="914400" algn="l">
              <a:lnSpc>
                <a:spcPct val="150000"/>
              </a:lnSpc>
              <a:spcBef>
                <a:spcPts val="1600"/>
              </a:spcBef>
              <a:spcAft>
                <a:spcPts val="0"/>
              </a:spcAft>
              <a:buSzPts val="2000"/>
              <a:buChar char="○"/>
              <a:defRPr sz="2000"/>
            </a:lvl2pPr>
            <a:lvl3pPr indent="-355600" lvl="2" marL="1371600" algn="l">
              <a:lnSpc>
                <a:spcPct val="150000"/>
              </a:lnSpc>
              <a:spcBef>
                <a:spcPts val="1600"/>
              </a:spcBef>
              <a:spcAft>
                <a:spcPts val="0"/>
              </a:spcAft>
              <a:buSzPts val="2000"/>
              <a:buChar char="■"/>
              <a:defRPr sz="2000"/>
            </a:lvl3pPr>
            <a:lvl4pPr indent="-355600" lvl="3" marL="1828800" algn="l">
              <a:lnSpc>
                <a:spcPct val="150000"/>
              </a:lnSpc>
              <a:spcBef>
                <a:spcPts val="1600"/>
              </a:spcBef>
              <a:spcAft>
                <a:spcPts val="0"/>
              </a:spcAft>
              <a:buSzPts val="2000"/>
              <a:buChar char="●"/>
              <a:defRPr sz="2000"/>
            </a:lvl4pPr>
            <a:lvl5pPr indent="-355600" lvl="4" marL="2286000" algn="l">
              <a:lnSpc>
                <a:spcPct val="150000"/>
              </a:lnSpc>
              <a:spcBef>
                <a:spcPts val="1600"/>
              </a:spcBef>
              <a:spcAft>
                <a:spcPts val="0"/>
              </a:spcAft>
              <a:buSzPts val="2000"/>
              <a:buChar char="○"/>
              <a:defRPr sz="2000"/>
            </a:lvl5pPr>
            <a:lvl6pPr indent="-355600" lvl="5" marL="2743200" algn="l">
              <a:lnSpc>
                <a:spcPct val="150000"/>
              </a:lnSpc>
              <a:spcBef>
                <a:spcPts val="1600"/>
              </a:spcBef>
              <a:spcAft>
                <a:spcPts val="0"/>
              </a:spcAft>
              <a:buSzPts val="2000"/>
              <a:buChar char="■"/>
              <a:defRPr sz="2000"/>
            </a:lvl6pPr>
            <a:lvl7pPr indent="-355600" lvl="6" marL="3200400" algn="l">
              <a:lnSpc>
                <a:spcPct val="150000"/>
              </a:lnSpc>
              <a:spcBef>
                <a:spcPts val="1600"/>
              </a:spcBef>
              <a:spcAft>
                <a:spcPts val="0"/>
              </a:spcAft>
              <a:buSzPts val="2000"/>
              <a:buChar char="●"/>
              <a:defRPr sz="2000"/>
            </a:lvl7pPr>
            <a:lvl8pPr indent="-355600" lvl="7" marL="3657600" algn="l">
              <a:lnSpc>
                <a:spcPct val="150000"/>
              </a:lnSpc>
              <a:spcBef>
                <a:spcPts val="1600"/>
              </a:spcBef>
              <a:spcAft>
                <a:spcPts val="0"/>
              </a:spcAft>
              <a:buSzPts val="2000"/>
              <a:buChar char="○"/>
              <a:defRPr sz="2000"/>
            </a:lvl8pPr>
            <a:lvl9pPr indent="-355600" lvl="8" marL="4114800" algn="l">
              <a:lnSpc>
                <a:spcPct val="150000"/>
              </a:lnSpc>
              <a:spcBef>
                <a:spcPts val="1600"/>
              </a:spcBef>
              <a:spcAft>
                <a:spcPts val="1600"/>
              </a:spcAft>
              <a:buSzPts val="2000"/>
              <a:buChar char="■"/>
              <a:defRPr sz="2000"/>
            </a:lvl9pPr>
          </a:lstStyle>
          <a:p/>
        </p:txBody>
      </p:sp>
      <p:sp>
        <p:nvSpPr>
          <p:cNvPr id="252" name="Google Shape;252;p43"/>
          <p:cNvSpPr/>
          <p:nvPr>
            <p:ph idx="5" type="pic"/>
          </p:nvPr>
        </p:nvSpPr>
        <p:spPr>
          <a:xfrm>
            <a:off x="12477988" y="3262000"/>
            <a:ext cx="1905300" cy="1904700"/>
          </a:xfrm>
          <a:prstGeom prst="ellipse">
            <a:avLst/>
          </a:prstGeom>
          <a:noFill/>
          <a:ln>
            <a:noFill/>
          </a:ln>
        </p:spPr>
      </p:sp>
      <p:sp>
        <p:nvSpPr>
          <p:cNvPr id="253" name="Google Shape;253;p43"/>
          <p:cNvSpPr txBox="1"/>
          <p:nvPr>
            <p:ph idx="6" type="title"/>
          </p:nvPr>
        </p:nvSpPr>
        <p:spPr>
          <a:xfrm>
            <a:off x="580700" y="1336550"/>
            <a:ext cx="17135700" cy="1162200"/>
          </a:xfrm>
          <a:prstGeom prst="rect">
            <a:avLst/>
          </a:prstGeom>
          <a:noFill/>
          <a:ln>
            <a:noFill/>
          </a:ln>
        </p:spPr>
        <p:txBody>
          <a:bodyPr anchorCtr="0" anchor="t" bIns="237725" lIns="237725" spcFirstLastPara="1" rIns="237725" wrap="square" tIns="0">
            <a:spAutoFit/>
          </a:bodyPr>
          <a:lstStyle>
            <a:lvl1pPr lvl="0" algn="l">
              <a:lnSpc>
                <a:spcPct val="100000"/>
              </a:lnSpc>
              <a:spcBef>
                <a:spcPts val="0"/>
              </a:spcBef>
              <a:spcAft>
                <a:spcPts val="0"/>
              </a:spcAft>
              <a:buClr>
                <a:schemeClr val="dk1"/>
              </a:buClr>
              <a:buSzPts val="5200"/>
              <a:buFont typeface="Plus Jakarta Sans SemiBold"/>
              <a:buNone/>
              <a:defRPr sz="5200">
                <a:solidFill>
                  <a:schemeClr val="dk1"/>
                </a:solidFill>
                <a:latin typeface="Plus Jakarta Sans SemiBold"/>
                <a:ea typeface="Plus Jakarta Sans SemiBold"/>
                <a:cs typeface="Plus Jakarta Sans SemiBold"/>
                <a:sym typeface="Plus Jakarta Sans SemiBold"/>
              </a:defRPr>
            </a:lvl1pPr>
            <a:lvl2pPr lvl="1" algn="l">
              <a:lnSpc>
                <a:spcPct val="100000"/>
              </a:lnSpc>
              <a:spcBef>
                <a:spcPts val="0"/>
              </a:spcBef>
              <a:spcAft>
                <a:spcPts val="0"/>
              </a:spcAft>
              <a:buClr>
                <a:schemeClr val="dk1"/>
              </a:buClr>
              <a:buSzPts val="5600"/>
              <a:buNone/>
              <a:defRPr sz="5600">
                <a:solidFill>
                  <a:schemeClr val="dk1"/>
                </a:solidFill>
              </a:defRPr>
            </a:lvl2pPr>
            <a:lvl3pPr lvl="2" algn="l">
              <a:lnSpc>
                <a:spcPct val="100000"/>
              </a:lnSpc>
              <a:spcBef>
                <a:spcPts val="0"/>
              </a:spcBef>
              <a:spcAft>
                <a:spcPts val="0"/>
              </a:spcAft>
              <a:buClr>
                <a:schemeClr val="dk1"/>
              </a:buClr>
              <a:buSzPts val="5600"/>
              <a:buNone/>
              <a:defRPr sz="5600">
                <a:solidFill>
                  <a:schemeClr val="dk1"/>
                </a:solidFill>
              </a:defRPr>
            </a:lvl3pPr>
            <a:lvl4pPr lvl="3" algn="l">
              <a:lnSpc>
                <a:spcPct val="100000"/>
              </a:lnSpc>
              <a:spcBef>
                <a:spcPts val="0"/>
              </a:spcBef>
              <a:spcAft>
                <a:spcPts val="0"/>
              </a:spcAft>
              <a:buClr>
                <a:schemeClr val="dk1"/>
              </a:buClr>
              <a:buSzPts val="5600"/>
              <a:buNone/>
              <a:defRPr sz="5600">
                <a:solidFill>
                  <a:schemeClr val="dk1"/>
                </a:solidFill>
              </a:defRPr>
            </a:lvl4pPr>
            <a:lvl5pPr lvl="4" algn="l">
              <a:lnSpc>
                <a:spcPct val="100000"/>
              </a:lnSpc>
              <a:spcBef>
                <a:spcPts val="0"/>
              </a:spcBef>
              <a:spcAft>
                <a:spcPts val="0"/>
              </a:spcAft>
              <a:buClr>
                <a:schemeClr val="dk1"/>
              </a:buClr>
              <a:buSzPts val="5600"/>
              <a:buNone/>
              <a:defRPr sz="5600">
                <a:solidFill>
                  <a:schemeClr val="dk1"/>
                </a:solidFill>
              </a:defRPr>
            </a:lvl5pPr>
            <a:lvl6pPr lvl="5" algn="l">
              <a:lnSpc>
                <a:spcPct val="100000"/>
              </a:lnSpc>
              <a:spcBef>
                <a:spcPts val="0"/>
              </a:spcBef>
              <a:spcAft>
                <a:spcPts val="0"/>
              </a:spcAft>
              <a:buClr>
                <a:schemeClr val="dk1"/>
              </a:buClr>
              <a:buSzPts val="5600"/>
              <a:buNone/>
              <a:defRPr sz="5600">
                <a:solidFill>
                  <a:schemeClr val="dk1"/>
                </a:solidFill>
              </a:defRPr>
            </a:lvl6pPr>
            <a:lvl7pPr lvl="6" algn="l">
              <a:lnSpc>
                <a:spcPct val="100000"/>
              </a:lnSpc>
              <a:spcBef>
                <a:spcPts val="0"/>
              </a:spcBef>
              <a:spcAft>
                <a:spcPts val="0"/>
              </a:spcAft>
              <a:buClr>
                <a:schemeClr val="dk1"/>
              </a:buClr>
              <a:buSzPts val="5600"/>
              <a:buNone/>
              <a:defRPr sz="5600">
                <a:solidFill>
                  <a:schemeClr val="dk1"/>
                </a:solidFill>
              </a:defRPr>
            </a:lvl7pPr>
            <a:lvl8pPr lvl="7" algn="l">
              <a:lnSpc>
                <a:spcPct val="100000"/>
              </a:lnSpc>
              <a:spcBef>
                <a:spcPts val="0"/>
              </a:spcBef>
              <a:spcAft>
                <a:spcPts val="0"/>
              </a:spcAft>
              <a:buClr>
                <a:schemeClr val="dk1"/>
              </a:buClr>
              <a:buSzPts val="5600"/>
              <a:buNone/>
              <a:defRPr sz="5600">
                <a:solidFill>
                  <a:schemeClr val="dk1"/>
                </a:solidFill>
              </a:defRPr>
            </a:lvl8pPr>
            <a:lvl9pPr lvl="8" algn="l">
              <a:lnSpc>
                <a:spcPct val="100000"/>
              </a:lnSpc>
              <a:spcBef>
                <a:spcPts val="0"/>
              </a:spcBef>
              <a:spcAft>
                <a:spcPts val="0"/>
              </a:spcAft>
              <a:buClr>
                <a:schemeClr val="dk1"/>
              </a:buClr>
              <a:buSzPts val="5600"/>
              <a:buNone/>
              <a:defRPr sz="5600">
                <a:solidFill>
                  <a:schemeClr val="dk1"/>
                </a:solidFill>
              </a:defRPr>
            </a:lvl9pPr>
          </a:lstStyle>
          <a:p/>
        </p:txBody>
      </p:sp>
      <p:sp>
        <p:nvSpPr>
          <p:cNvPr id="254" name="Google Shape;254;p43"/>
          <p:cNvSpPr txBox="1"/>
          <p:nvPr>
            <p:ph idx="7" type="subTitle"/>
          </p:nvPr>
        </p:nvSpPr>
        <p:spPr>
          <a:xfrm>
            <a:off x="580700" y="380400"/>
            <a:ext cx="8563200" cy="914400"/>
          </a:xfrm>
          <a:prstGeom prst="rect">
            <a:avLst/>
          </a:prstGeom>
          <a:noFill/>
          <a:ln>
            <a:noFill/>
          </a:ln>
        </p:spPr>
        <p:txBody>
          <a:bodyPr anchorCtr="0" anchor="t" bIns="0" lIns="237725" spcFirstLastPara="1" rIns="237725" wrap="square" tIns="237725">
            <a:noAutofit/>
          </a:bodyPr>
          <a:lstStyle>
            <a:lvl1pPr lvl="0" algn="l">
              <a:lnSpc>
                <a:spcPct val="130000"/>
              </a:lnSpc>
              <a:spcBef>
                <a:spcPts val="0"/>
              </a:spcBef>
              <a:spcAft>
                <a:spcPts val="0"/>
              </a:spcAft>
              <a:buClr>
                <a:schemeClr val="dk1"/>
              </a:buClr>
              <a:buSzPts val="2000"/>
              <a:buFont typeface="Inter"/>
              <a:buNone/>
              <a:defRPr sz="2000">
                <a:solidFill>
                  <a:schemeClr val="dk1"/>
                </a:solidFill>
                <a:latin typeface="Inter"/>
                <a:ea typeface="Inter"/>
                <a:cs typeface="Inter"/>
                <a:sym typeface="Inter"/>
              </a:defRPr>
            </a:lvl1pPr>
            <a:lvl2pPr lvl="1" algn="l">
              <a:lnSpc>
                <a:spcPct val="130000"/>
              </a:lnSpc>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2pPr>
            <a:lvl3pPr lvl="2" algn="l">
              <a:lnSpc>
                <a:spcPct val="130000"/>
              </a:lnSpc>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3pPr>
            <a:lvl4pPr lvl="3" algn="l">
              <a:lnSpc>
                <a:spcPct val="130000"/>
              </a:lnSpc>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4pPr>
            <a:lvl5pPr lvl="4" algn="l">
              <a:lnSpc>
                <a:spcPct val="130000"/>
              </a:lnSpc>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5pPr>
            <a:lvl6pPr lvl="5" algn="l">
              <a:lnSpc>
                <a:spcPct val="130000"/>
              </a:lnSpc>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6pPr>
            <a:lvl7pPr lvl="6" algn="l">
              <a:lnSpc>
                <a:spcPct val="130000"/>
              </a:lnSpc>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7pPr>
            <a:lvl8pPr lvl="7" algn="l">
              <a:lnSpc>
                <a:spcPct val="130000"/>
              </a:lnSpc>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8pPr>
            <a:lvl9pPr lvl="8" algn="l">
              <a:lnSpc>
                <a:spcPct val="130000"/>
              </a:lnSpc>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9 - Client Logo">
  <p:cSld name="TITLE_1_1_1_1_2_2_1_1">
    <p:bg>
      <p:bgPr>
        <a:solidFill>
          <a:schemeClr val="lt1"/>
        </a:solidFill>
      </p:bgPr>
    </p:bg>
    <p:spTree>
      <p:nvGrpSpPr>
        <p:cNvPr id="255" name="Shape 255"/>
        <p:cNvGrpSpPr/>
        <p:nvPr/>
      </p:nvGrpSpPr>
      <p:grpSpPr>
        <a:xfrm>
          <a:off x="0" y="0"/>
          <a:ext cx="0" cy="0"/>
          <a:chOff x="0" y="0"/>
          <a:chExt cx="0" cy="0"/>
        </a:xfrm>
      </p:grpSpPr>
      <p:sp>
        <p:nvSpPr>
          <p:cNvPr id="256" name="Google Shape;256;p44"/>
          <p:cNvSpPr txBox="1"/>
          <p:nvPr>
            <p:ph type="ctrTitle"/>
          </p:nvPr>
        </p:nvSpPr>
        <p:spPr>
          <a:xfrm>
            <a:off x="571500" y="1336550"/>
            <a:ext cx="7619700" cy="7605600"/>
          </a:xfrm>
          <a:prstGeom prst="rect">
            <a:avLst/>
          </a:prstGeom>
          <a:noFill/>
          <a:ln>
            <a:noFill/>
          </a:ln>
        </p:spPr>
        <p:txBody>
          <a:bodyPr anchorCtr="0" anchor="ctr" bIns="237725" lIns="237725" spcFirstLastPara="1" rIns="237725" wrap="square" tIns="0">
            <a:noAutofit/>
          </a:bodyPr>
          <a:lstStyle>
            <a:lvl1pPr lvl="0" algn="l">
              <a:lnSpc>
                <a:spcPct val="100000"/>
              </a:lnSpc>
              <a:spcBef>
                <a:spcPts val="0"/>
              </a:spcBef>
              <a:spcAft>
                <a:spcPts val="0"/>
              </a:spcAft>
              <a:buSzPts val="5200"/>
              <a:buNone/>
              <a:defRPr/>
            </a:lvl1pPr>
            <a:lvl2pPr lvl="1" algn="l">
              <a:lnSpc>
                <a:spcPct val="100000"/>
              </a:lnSpc>
              <a:spcBef>
                <a:spcPts val="0"/>
              </a:spcBef>
              <a:spcAft>
                <a:spcPts val="0"/>
              </a:spcAft>
              <a:buSzPts val="10400"/>
              <a:buNone/>
              <a:defRPr sz="10400"/>
            </a:lvl2pPr>
            <a:lvl3pPr lvl="2" algn="l">
              <a:lnSpc>
                <a:spcPct val="100000"/>
              </a:lnSpc>
              <a:spcBef>
                <a:spcPts val="0"/>
              </a:spcBef>
              <a:spcAft>
                <a:spcPts val="0"/>
              </a:spcAft>
              <a:buSzPts val="10400"/>
              <a:buNone/>
              <a:defRPr sz="10400"/>
            </a:lvl3pPr>
            <a:lvl4pPr lvl="3" algn="l">
              <a:lnSpc>
                <a:spcPct val="100000"/>
              </a:lnSpc>
              <a:spcBef>
                <a:spcPts val="0"/>
              </a:spcBef>
              <a:spcAft>
                <a:spcPts val="0"/>
              </a:spcAft>
              <a:buSzPts val="10400"/>
              <a:buNone/>
              <a:defRPr sz="10400"/>
            </a:lvl4pPr>
            <a:lvl5pPr lvl="4" algn="l">
              <a:lnSpc>
                <a:spcPct val="100000"/>
              </a:lnSpc>
              <a:spcBef>
                <a:spcPts val="0"/>
              </a:spcBef>
              <a:spcAft>
                <a:spcPts val="0"/>
              </a:spcAft>
              <a:buSzPts val="10400"/>
              <a:buNone/>
              <a:defRPr sz="10400"/>
            </a:lvl5pPr>
            <a:lvl6pPr lvl="5" algn="l">
              <a:lnSpc>
                <a:spcPct val="100000"/>
              </a:lnSpc>
              <a:spcBef>
                <a:spcPts val="0"/>
              </a:spcBef>
              <a:spcAft>
                <a:spcPts val="0"/>
              </a:spcAft>
              <a:buSzPts val="10400"/>
              <a:buNone/>
              <a:defRPr sz="10400"/>
            </a:lvl6pPr>
            <a:lvl7pPr lvl="6" algn="l">
              <a:lnSpc>
                <a:spcPct val="100000"/>
              </a:lnSpc>
              <a:spcBef>
                <a:spcPts val="0"/>
              </a:spcBef>
              <a:spcAft>
                <a:spcPts val="0"/>
              </a:spcAft>
              <a:buSzPts val="10400"/>
              <a:buNone/>
              <a:defRPr sz="10400"/>
            </a:lvl7pPr>
            <a:lvl8pPr lvl="7" algn="l">
              <a:lnSpc>
                <a:spcPct val="100000"/>
              </a:lnSpc>
              <a:spcBef>
                <a:spcPts val="0"/>
              </a:spcBef>
              <a:spcAft>
                <a:spcPts val="0"/>
              </a:spcAft>
              <a:buSzPts val="10400"/>
              <a:buNone/>
              <a:defRPr sz="10400"/>
            </a:lvl8pPr>
            <a:lvl9pPr lvl="8" algn="l">
              <a:lnSpc>
                <a:spcPct val="100000"/>
              </a:lnSpc>
              <a:spcBef>
                <a:spcPts val="0"/>
              </a:spcBef>
              <a:spcAft>
                <a:spcPts val="0"/>
              </a:spcAft>
              <a:buSzPts val="10400"/>
              <a:buNone/>
              <a:defRPr sz="10400"/>
            </a:lvl9pPr>
          </a:lstStyle>
          <a:p/>
        </p:txBody>
      </p:sp>
      <p:sp>
        <p:nvSpPr>
          <p:cNvPr id="257" name="Google Shape;257;p44"/>
          <p:cNvSpPr txBox="1"/>
          <p:nvPr>
            <p:ph idx="1" type="subTitle"/>
          </p:nvPr>
        </p:nvSpPr>
        <p:spPr>
          <a:xfrm>
            <a:off x="580700" y="380400"/>
            <a:ext cx="8563200" cy="914400"/>
          </a:xfrm>
          <a:prstGeom prst="rect">
            <a:avLst/>
          </a:prstGeom>
          <a:noFill/>
          <a:ln>
            <a:noFill/>
          </a:ln>
        </p:spPr>
        <p:txBody>
          <a:bodyPr anchorCtr="0" anchor="t" bIns="0" lIns="237725" spcFirstLastPara="1" rIns="237725" wrap="square" tIns="237725">
            <a:noAutofit/>
          </a:bodyPr>
          <a:lstStyle>
            <a:lvl1pPr lvl="0" algn="l">
              <a:lnSpc>
                <a:spcPct val="130000"/>
              </a:lnSpc>
              <a:spcBef>
                <a:spcPts val="0"/>
              </a:spcBef>
              <a:spcAft>
                <a:spcPts val="0"/>
              </a:spcAft>
              <a:buClr>
                <a:schemeClr val="dk1"/>
              </a:buClr>
              <a:buSzPts val="2000"/>
              <a:buFont typeface="Inter"/>
              <a:buNone/>
              <a:defRPr sz="2000">
                <a:solidFill>
                  <a:schemeClr val="dk1"/>
                </a:solidFill>
                <a:latin typeface="Inter"/>
                <a:ea typeface="Inter"/>
                <a:cs typeface="Inter"/>
                <a:sym typeface="Inter"/>
              </a:defRPr>
            </a:lvl1pPr>
            <a:lvl2pPr lvl="1" algn="l">
              <a:lnSpc>
                <a:spcPct val="130000"/>
              </a:lnSpc>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2pPr>
            <a:lvl3pPr lvl="2" algn="l">
              <a:lnSpc>
                <a:spcPct val="130000"/>
              </a:lnSpc>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3pPr>
            <a:lvl4pPr lvl="3" algn="l">
              <a:lnSpc>
                <a:spcPct val="130000"/>
              </a:lnSpc>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4pPr>
            <a:lvl5pPr lvl="4" algn="l">
              <a:lnSpc>
                <a:spcPct val="130000"/>
              </a:lnSpc>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5pPr>
            <a:lvl6pPr lvl="5" algn="l">
              <a:lnSpc>
                <a:spcPct val="130000"/>
              </a:lnSpc>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6pPr>
            <a:lvl7pPr lvl="6" algn="l">
              <a:lnSpc>
                <a:spcPct val="130000"/>
              </a:lnSpc>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7pPr>
            <a:lvl8pPr lvl="7" algn="l">
              <a:lnSpc>
                <a:spcPct val="130000"/>
              </a:lnSpc>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8pPr>
            <a:lvl9pPr lvl="8" algn="l">
              <a:lnSpc>
                <a:spcPct val="130000"/>
              </a:lnSpc>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9pPr>
          </a:lstStyle>
          <a:p/>
        </p:txBody>
      </p:sp>
      <p:cxnSp>
        <p:nvCxnSpPr>
          <p:cNvPr id="258" name="Google Shape;258;p44"/>
          <p:cNvCxnSpPr/>
          <p:nvPr/>
        </p:nvCxnSpPr>
        <p:spPr>
          <a:xfrm>
            <a:off x="9141025" y="-3750"/>
            <a:ext cx="0" cy="10294500"/>
          </a:xfrm>
          <a:prstGeom prst="straightConnector1">
            <a:avLst/>
          </a:prstGeom>
          <a:noFill/>
          <a:ln cap="flat" cmpd="sng" w="9525">
            <a:solidFill>
              <a:srgbClr val="DEE3E9"/>
            </a:solidFill>
            <a:prstDash val="solid"/>
            <a:round/>
            <a:headEnd len="sm" w="sm" type="none"/>
            <a:tailEnd len="sm" w="sm" type="none"/>
          </a:ln>
        </p:spPr>
      </p:cxnSp>
      <p:cxnSp>
        <p:nvCxnSpPr>
          <p:cNvPr id="259" name="Google Shape;259;p44"/>
          <p:cNvCxnSpPr/>
          <p:nvPr/>
        </p:nvCxnSpPr>
        <p:spPr>
          <a:xfrm>
            <a:off x="12017325" y="-3750"/>
            <a:ext cx="0" cy="10294500"/>
          </a:xfrm>
          <a:prstGeom prst="straightConnector1">
            <a:avLst/>
          </a:prstGeom>
          <a:noFill/>
          <a:ln cap="flat" cmpd="sng" w="9525">
            <a:solidFill>
              <a:srgbClr val="DEE3E9"/>
            </a:solidFill>
            <a:prstDash val="solid"/>
            <a:round/>
            <a:headEnd len="sm" w="sm" type="none"/>
            <a:tailEnd len="sm" w="sm" type="none"/>
          </a:ln>
        </p:spPr>
      </p:cxnSp>
      <p:cxnSp>
        <p:nvCxnSpPr>
          <p:cNvPr id="260" name="Google Shape;260;p44"/>
          <p:cNvCxnSpPr/>
          <p:nvPr/>
        </p:nvCxnSpPr>
        <p:spPr>
          <a:xfrm>
            <a:off x="14853063" y="-3750"/>
            <a:ext cx="0" cy="10294500"/>
          </a:xfrm>
          <a:prstGeom prst="straightConnector1">
            <a:avLst/>
          </a:prstGeom>
          <a:noFill/>
          <a:ln cap="flat" cmpd="sng" w="9525">
            <a:solidFill>
              <a:srgbClr val="DEE3E9"/>
            </a:solidFill>
            <a:prstDash val="solid"/>
            <a:round/>
            <a:headEnd len="sm" w="sm" type="none"/>
            <a:tailEnd len="sm" w="sm" type="none"/>
          </a:ln>
        </p:spPr>
      </p:cxnSp>
      <p:cxnSp>
        <p:nvCxnSpPr>
          <p:cNvPr id="261" name="Google Shape;261;p44"/>
          <p:cNvCxnSpPr/>
          <p:nvPr/>
        </p:nvCxnSpPr>
        <p:spPr>
          <a:xfrm>
            <a:off x="17716488" y="-3750"/>
            <a:ext cx="0" cy="10294500"/>
          </a:xfrm>
          <a:prstGeom prst="straightConnector1">
            <a:avLst/>
          </a:prstGeom>
          <a:noFill/>
          <a:ln cap="flat" cmpd="sng" w="9525">
            <a:solidFill>
              <a:srgbClr val="DEE3E9"/>
            </a:solidFill>
            <a:prstDash val="solid"/>
            <a:round/>
            <a:headEnd len="sm" w="sm" type="none"/>
            <a:tailEnd len="sm" w="sm" type="none"/>
          </a:ln>
        </p:spPr>
      </p:cxnSp>
      <p:cxnSp>
        <p:nvCxnSpPr>
          <p:cNvPr id="262" name="Google Shape;262;p44"/>
          <p:cNvCxnSpPr/>
          <p:nvPr/>
        </p:nvCxnSpPr>
        <p:spPr>
          <a:xfrm rot="10800000">
            <a:off x="9149325" y="0"/>
            <a:ext cx="9167100" cy="0"/>
          </a:xfrm>
          <a:prstGeom prst="straightConnector1">
            <a:avLst/>
          </a:prstGeom>
          <a:noFill/>
          <a:ln cap="flat" cmpd="sng" w="9525">
            <a:solidFill>
              <a:srgbClr val="DEE3E9"/>
            </a:solidFill>
            <a:prstDash val="solid"/>
            <a:round/>
            <a:headEnd len="sm" w="sm" type="none"/>
            <a:tailEnd len="sm" w="sm" type="none"/>
          </a:ln>
        </p:spPr>
      </p:cxnSp>
      <p:cxnSp>
        <p:nvCxnSpPr>
          <p:cNvPr id="263" name="Google Shape;263;p44"/>
          <p:cNvCxnSpPr/>
          <p:nvPr/>
        </p:nvCxnSpPr>
        <p:spPr>
          <a:xfrm rot="10800000">
            <a:off x="9149325" y="1889250"/>
            <a:ext cx="9167100" cy="0"/>
          </a:xfrm>
          <a:prstGeom prst="straightConnector1">
            <a:avLst/>
          </a:prstGeom>
          <a:noFill/>
          <a:ln cap="flat" cmpd="sng" w="9525">
            <a:solidFill>
              <a:srgbClr val="DEE3E9"/>
            </a:solidFill>
            <a:prstDash val="solid"/>
            <a:round/>
            <a:headEnd len="sm" w="sm" type="none"/>
            <a:tailEnd len="sm" w="sm" type="none"/>
          </a:ln>
        </p:spPr>
      </p:cxnSp>
      <p:cxnSp>
        <p:nvCxnSpPr>
          <p:cNvPr id="264" name="Google Shape;264;p44"/>
          <p:cNvCxnSpPr/>
          <p:nvPr/>
        </p:nvCxnSpPr>
        <p:spPr>
          <a:xfrm rot="10800000">
            <a:off x="9149325" y="3793463"/>
            <a:ext cx="9167100" cy="0"/>
          </a:xfrm>
          <a:prstGeom prst="straightConnector1">
            <a:avLst/>
          </a:prstGeom>
          <a:noFill/>
          <a:ln cap="flat" cmpd="sng" w="9525">
            <a:solidFill>
              <a:srgbClr val="DEE3E9"/>
            </a:solidFill>
            <a:prstDash val="solid"/>
            <a:round/>
            <a:headEnd len="sm" w="sm" type="none"/>
            <a:tailEnd len="sm" w="sm" type="none"/>
          </a:ln>
        </p:spPr>
      </p:cxnSp>
      <p:cxnSp>
        <p:nvCxnSpPr>
          <p:cNvPr id="265" name="Google Shape;265;p44"/>
          <p:cNvCxnSpPr/>
          <p:nvPr/>
        </p:nvCxnSpPr>
        <p:spPr>
          <a:xfrm rot="10800000">
            <a:off x="9149325" y="5719050"/>
            <a:ext cx="9167100" cy="0"/>
          </a:xfrm>
          <a:prstGeom prst="straightConnector1">
            <a:avLst/>
          </a:prstGeom>
          <a:noFill/>
          <a:ln cap="flat" cmpd="sng" w="9525">
            <a:solidFill>
              <a:srgbClr val="DEE3E9"/>
            </a:solidFill>
            <a:prstDash val="solid"/>
            <a:round/>
            <a:headEnd len="sm" w="sm" type="none"/>
            <a:tailEnd len="sm" w="sm" type="none"/>
          </a:ln>
        </p:spPr>
      </p:cxnSp>
      <p:cxnSp>
        <p:nvCxnSpPr>
          <p:cNvPr id="266" name="Google Shape;266;p44"/>
          <p:cNvCxnSpPr/>
          <p:nvPr/>
        </p:nvCxnSpPr>
        <p:spPr>
          <a:xfrm rot="10800000">
            <a:off x="9149325" y="7591138"/>
            <a:ext cx="9167100" cy="0"/>
          </a:xfrm>
          <a:prstGeom prst="straightConnector1">
            <a:avLst/>
          </a:prstGeom>
          <a:noFill/>
          <a:ln cap="flat" cmpd="sng" w="9525">
            <a:solidFill>
              <a:srgbClr val="DEE3E9"/>
            </a:solidFill>
            <a:prstDash val="solid"/>
            <a:round/>
            <a:headEnd len="sm" w="sm" type="none"/>
            <a:tailEnd len="sm" w="sm" type="none"/>
          </a:ln>
        </p:spPr>
      </p:cxnSp>
    </p:spTree>
  </p:cSld>
  <p:clrMapOvr>
    <a:masterClrMapping/>
  </p:clrMapOvr>
  <p:extLst>
    <p:ext uri="{DCECCB84-F9BA-43D5-87BE-67443E8EF086}">
      <p15:sldGuideLst>
        <p15:guide id="1" orient="horz" pos="3240">
          <p15:clr>
            <a:srgbClr val="E46962"/>
          </p15:clr>
        </p15:guide>
        <p15:guide id="2" pos="5760">
          <p15:clr>
            <a:srgbClr val="E46962"/>
          </p15:clr>
        </p15:guide>
      </p15:sldGuideLst>
    </p:ext>
  </p:extLst>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8 - Image CTA">
  <p:cSld name="CAPTION_ONLY_1">
    <p:bg>
      <p:bgPr>
        <a:solidFill>
          <a:schemeClr val="dk1"/>
        </a:solidFill>
      </p:bgPr>
    </p:bg>
    <p:spTree>
      <p:nvGrpSpPr>
        <p:cNvPr id="267" name="Shape 267"/>
        <p:cNvGrpSpPr/>
        <p:nvPr/>
      </p:nvGrpSpPr>
      <p:grpSpPr>
        <a:xfrm>
          <a:off x="0" y="0"/>
          <a:ext cx="0" cy="0"/>
          <a:chOff x="0" y="0"/>
          <a:chExt cx="0" cy="0"/>
        </a:xfrm>
      </p:grpSpPr>
      <p:sp>
        <p:nvSpPr>
          <p:cNvPr id="268" name="Google Shape;268;p45"/>
          <p:cNvSpPr txBox="1"/>
          <p:nvPr>
            <p:ph idx="1" type="body"/>
          </p:nvPr>
        </p:nvSpPr>
        <p:spPr>
          <a:xfrm>
            <a:off x="914400" y="8428800"/>
            <a:ext cx="11997600" cy="943800"/>
          </a:xfrm>
          <a:prstGeom prst="rect">
            <a:avLst/>
          </a:prstGeom>
          <a:noFill/>
          <a:ln>
            <a:noFill/>
          </a:ln>
        </p:spPr>
        <p:txBody>
          <a:bodyPr anchorCtr="0" anchor="b" bIns="237725" lIns="237725" spcFirstLastPara="1" rIns="237725" wrap="square" tIns="237725">
            <a:noAutofit/>
          </a:bodyPr>
          <a:lstStyle>
            <a:lvl1pPr indent="-228600" lvl="0" marL="457200" algn="l">
              <a:lnSpc>
                <a:spcPct val="100000"/>
              </a:lnSpc>
              <a:spcBef>
                <a:spcPts val="0"/>
              </a:spcBef>
              <a:spcAft>
                <a:spcPts val="0"/>
              </a:spcAft>
              <a:buSzPts val="2400"/>
              <a:buNone/>
              <a:defRPr/>
            </a:lvl1pPr>
            <a:lvl2pPr indent="-381000" lvl="1" marL="914400" algn="l">
              <a:lnSpc>
                <a:spcPct val="130000"/>
              </a:lnSpc>
              <a:spcBef>
                <a:spcPts val="1600"/>
              </a:spcBef>
              <a:spcAft>
                <a:spcPts val="0"/>
              </a:spcAft>
              <a:buSzPts val="2400"/>
              <a:buChar char="○"/>
              <a:defRPr/>
            </a:lvl2pPr>
            <a:lvl3pPr indent="-381000" lvl="2" marL="1371600" algn="l">
              <a:lnSpc>
                <a:spcPct val="130000"/>
              </a:lnSpc>
              <a:spcBef>
                <a:spcPts val="1600"/>
              </a:spcBef>
              <a:spcAft>
                <a:spcPts val="0"/>
              </a:spcAft>
              <a:buSzPts val="2400"/>
              <a:buChar char="■"/>
              <a:defRPr/>
            </a:lvl3pPr>
            <a:lvl4pPr indent="-381000" lvl="3" marL="1828800" algn="l">
              <a:lnSpc>
                <a:spcPct val="130000"/>
              </a:lnSpc>
              <a:spcBef>
                <a:spcPts val="1600"/>
              </a:spcBef>
              <a:spcAft>
                <a:spcPts val="0"/>
              </a:spcAft>
              <a:buSzPts val="2400"/>
              <a:buChar char="●"/>
              <a:defRPr/>
            </a:lvl4pPr>
            <a:lvl5pPr indent="-381000" lvl="4" marL="2286000" algn="l">
              <a:lnSpc>
                <a:spcPct val="130000"/>
              </a:lnSpc>
              <a:spcBef>
                <a:spcPts val="1600"/>
              </a:spcBef>
              <a:spcAft>
                <a:spcPts val="0"/>
              </a:spcAft>
              <a:buSzPts val="2400"/>
              <a:buChar char="○"/>
              <a:defRPr/>
            </a:lvl5pPr>
            <a:lvl6pPr indent="-381000" lvl="5" marL="2743200" algn="l">
              <a:lnSpc>
                <a:spcPct val="130000"/>
              </a:lnSpc>
              <a:spcBef>
                <a:spcPts val="1600"/>
              </a:spcBef>
              <a:spcAft>
                <a:spcPts val="0"/>
              </a:spcAft>
              <a:buSzPts val="2400"/>
              <a:buChar char="■"/>
              <a:defRPr/>
            </a:lvl6pPr>
            <a:lvl7pPr indent="-381000" lvl="6" marL="3200400" algn="l">
              <a:lnSpc>
                <a:spcPct val="130000"/>
              </a:lnSpc>
              <a:spcBef>
                <a:spcPts val="1600"/>
              </a:spcBef>
              <a:spcAft>
                <a:spcPts val="0"/>
              </a:spcAft>
              <a:buSzPts val="2400"/>
              <a:buChar char="●"/>
              <a:defRPr/>
            </a:lvl7pPr>
            <a:lvl8pPr indent="-381000" lvl="7" marL="3657600" algn="l">
              <a:lnSpc>
                <a:spcPct val="130000"/>
              </a:lnSpc>
              <a:spcBef>
                <a:spcPts val="1600"/>
              </a:spcBef>
              <a:spcAft>
                <a:spcPts val="0"/>
              </a:spcAft>
              <a:buSzPts val="2400"/>
              <a:buChar char="○"/>
              <a:defRPr/>
            </a:lvl8pPr>
            <a:lvl9pPr indent="-381000" lvl="8" marL="4114800" algn="l">
              <a:lnSpc>
                <a:spcPct val="130000"/>
              </a:lnSpc>
              <a:spcBef>
                <a:spcPts val="1600"/>
              </a:spcBef>
              <a:spcAft>
                <a:spcPts val="1600"/>
              </a:spcAft>
              <a:buSzPts val="2400"/>
              <a:buChar char="■"/>
              <a:defRPr/>
            </a:lvl9pPr>
          </a:lstStyle>
          <a:p/>
        </p:txBody>
      </p:sp>
      <p:sp>
        <p:nvSpPr>
          <p:cNvPr id="269" name="Google Shape;269;p45"/>
          <p:cNvSpPr txBox="1"/>
          <p:nvPr>
            <p:ph idx="12" type="sldNum"/>
          </p:nvPr>
        </p:nvSpPr>
        <p:spPr>
          <a:xfrm>
            <a:off x="571500" y="8991300"/>
            <a:ext cx="1582200" cy="9144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270" name="Google Shape;270;p45"/>
          <p:cNvSpPr/>
          <p:nvPr>
            <p:ph idx="2" type="pic"/>
          </p:nvPr>
        </p:nvSpPr>
        <p:spPr>
          <a:xfrm>
            <a:off x="16150" y="16150"/>
            <a:ext cx="18288000" cy="10287000"/>
          </a:xfrm>
          <a:prstGeom prst="rect">
            <a:avLst/>
          </a:prstGeom>
          <a:noFill/>
          <a:ln>
            <a:noFill/>
          </a:ln>
        </p:spPr>
      </p:sp>
      <p:sp>
        <p:nvSpPr>
          <p:cNvPr id="271" name="Google Shape;271;p45"/>
          <p:cNvSpPr txBox="1"/>
          <p:nvPr>
            <p:ph type="title"/>
          </p:nvPr>
        </p:nvSpPr>
        <p:spPr>
          <a:xfrm>
            <a:off x="580700" y="3229000"/>
            <a:ext cx="17135700" cy="4891200"/>
          </a:xfrm>
          <a:prstGeom prst="rect">
            <a:avLst/>
          </a:prstGeom>
          <a:noFill/>
          <a:ln>
            <a:noFill/>
          </a:ln>
        </p:spPr>
        <p:txBody>
          <a:bodyPr anchorCtr="0" anchor="t" bIns="237725" lIns="237725" spcFirstLastPara="1" rIns="237725" wrap="square" tIns="0">
            <a:noAutofit/>
          </a:bodyPr>
          <a:lstStyle>
            <a:lvl1pPr lvl="0" algn="ctr">
              <a:lnSpc>
                <a:spcPct val="100000"/>
              </a:lnSpc>
              <a:spcBef>
                <a:spcPts val="0"/>
              </a:spcBef>
              <a:spcAft>
                <a:spcPts val="0"/>
              </a:spcAft>
              <a:buClr>
                <a:schemeClr val="lt1"/>
              </a:buClr>
              <a:buSzPts val="7200"/>
              <a:buNone/>
              <a:defRPr sz="7200">
                <a:solidFill>
                  <a:schemeClr val="lt1"/>
                </a:solidFill>
              </a:defRPr>
            </a:lvl1pPr>
            <a:lvl2pPr lvl="1" algn="ctr">
              <a:lnSpc>
                <a:spcPct val="100000"/>
              </a:lnSpc>
              <a:spcBef>
                <a:spcPts val="0"/>
              </a:spcBef>
              <a:spcAft>
                <a:spcPts val="0"/>
              </a:spcAft>
              <a:buClr>
                <a:schemeClr val="lt1"/>
              </a:buClr>
              <a:buSzPts val="9600"/>
              <a:buNone/>
              <a:defRPr sz="9600">
                <a:solidFill>
                  <a:schemeClr val="lt1"/>
                </a:solidFill>
              </a:defRPr>
            </a:lvl2pPr>
            <a:lvl3pPr lvl="2" algn="ctr">
              <a:lnSpc>
                <a:spcPct val="100000"/>
              </a:lnSpc>
              <a:spcBef>
                <a:spcPts val="0"/>
              </a:spcBef>
              <a:spcAft>
                <a:spcPts val="0"/>
              </a:spcAft>
              <a:buClr>
                <a:schemeClr val="lt1"/>
              </a:buClr>
              <a:buSzPts val="9600"/>
              <a:buNone/>
              <a:defRPr sz="9600">
                <a:solidFill>
                  <a:schemeClr val="lt1"/>
                </a:solidFill>
              </a:defRPr>
            </a:lvl3pPr>
            <a:lvl4pPr lvl="3" algn="ctr">
              <a:lnSpc>
                <a:spcPct val="100000"/>
              </a:lnSpc>
              <a:spcBef>
                <a:spcPts val="0"/>
              </a:spcBef>
              <a:spcAft>
                <a:spcPts val="0"/>
              </a:spcAft>
              <a:buClr>
                <a:schemeClr val="lt1"/>
              </a:buClr>
              <a:buSzPts val="9600"/>
              <a:buNone/>
              <a:defRPr sz="9600">
                <a:solidFill>
                  <a:schemeClr val="lt1"/>
                </a:solidFill>
              </a:defRPr>
            </a:lvl4pPr>
            <a:lvl5pPr lvl="4" algn="ctr">
              <a:lnSpc>
                <a:spcPct val="100000"/>
              </a:lnSpc>
              <a:spcBef>
                <a:spcPts val="0"/>
              </a:spcBef>
              <a:spcAft>
                <a:spcPts val="0"/>
              </a:spcAft>
              <a:buClr>
                <a:schemeClr val="lt1"/>
              </a:buClr>
              <a:buSzPts val="9600"/>
              <a:buNone/>
              <a:defRPr sz="9600">
                <a:solidFill>
                  <a:schemeClr val="lt1"/>
                </a:solidFill>
              </a:defRPr>
            </a:lvl5pPr>
            <a:lvl6pPr lvl="5" algn="ctr">
              <a:lnSpc>
                <a:spcPct val="100000"/>
              </a:lnSpc>
              <a:spcBef>
                <a:spcPts val="0"/>
              </a:spcBef>
              <a:spcAft>
                <a:spcPts val="0"/>
              </a:spcAft>
              <a:buClr>
                <a:schemeClr val="lt1"/>
              </a:buClr>
              <a:buSzPts val="9600"/>
              <a:buNone/>
              <a:defRPr sz="9600">
                <a:solidFill>
                  <a:schemeClr val="lt1"/>
                </a:solidFill>
              </a:defRPr>
            </a:lvl6pPr>
            <a:lvl7pPr lvl="6" algn="ctr">
              <a:lnSpc>
                <a:spcPct val="100000"/>
              </a:lnSpc>
              <a:spcBef>
                <a:spcPts val="0"/>
              </a:spcBef>
              <a:spcAft>
                <a:spcPts val="0"/>
              </a:spcAft>
              <a:buClr>
                <a:schemeClr val="lt1"/>
              </a:buClr>
              <a:buSzPts val="9600"/>
              <a:buNone/>
              <a:defRPr sz="9600">
                <a:solidFill>
                  <a:schemeClr val="lt1"/>
                </a:solidFill>
              </a:defRPr>
            </a:lvl7pPr>
            <a:lvl8pPr lvl="7" algn="ctr">
              <a:lnSpc>
                <a:spcPct val="100000"/>
              </a:lnSpc>
              <a:spcBef>
                <a:spcPts val="0"/>
              </a:spcBef>
              <a:spcAft>
                <a:spcPts val="0"/>
              </a:spcAft>
              <a:buClr>
                <a:schemeClr val="lt1"/>
              </a:buClr>
              <a:buSzPts val="9600"/>
              <a:buNone/>
              <a:defRPr sz="9600">
                <a:solidFill>
                  <a:schemeClr val="lt1"/>
                </a:solidFill>
              </a:defRPr>
            </a:lvl8pPr>
            <a:lvl9pPr lvl="8" algn="ctr">
              <a:lnSpc>
                <a:spcPct val="100000"/>
              </a:lnSpc>
              <a:spcBef>
                <a:spcPts val="0"/>
              </a:spcBef>
              <a:spcAft>
                <a:spcPts val="0"/>
              </a:spcAft>
              <a:buClr>
                <a:schemeClr val="lt1"/>
              </a:buClr>
              <a:buSzPts val="9600"/>
              <a:buNone/>
              <a:defRPr sz="9600">
                <a:solidFill>
                  <a:schemeClr val="lt1"/>
                </a:solidFill>
              </a:defRPr>
            </a:lvl9pPr>
          </a:lstStyle>
          <a:p/>
        </p:txBody>
      </p:sp>
      <p:sp>
        <p:nvSpPr>
          <p:cNvPr id="272" name="Google Shape;272;p45"/>
          <p:cNvSpPr txBox="1"/>
          <p:nvPr>
            <p:ph idx="3" type="subTitle"/>
          </p:nvPr>
        </p:nvSpPr>
        <p:spPr>
          <a:xfrm>
            <a:off x="580950" y="2300300"/>
            <a:ext cx="17135700" cy="914400"/>
          </a:xfrm>
          <a:prstGeom prst="rect">
            <a:avLst/>
          </a:prstGeom>
          <a:noFill/>
          <a:ln>
            <a:noFill/>
          </a:ln>
        </p:spPr>
        <p:txBody>
          <a:bodyPr anchorCtr="0" anchor="t" bIns="0" lIns="237725" spcFirstLastPara="1" rIns="237725" wrap="square" tIns="237725">
            <a:noAutofit/>
          </a:bodyPr>
          <a:lstStyle>
            <a:lvl1pPr lvl="0" algn="ctr">
              <a:lnSpc>
                <a:spcPct val="130000"/>
              </a:lnSpc>
              <a:spcBef>
                <a:spcPts val="0"/>
              </a:spcBef>
              <a:spcAft>
                <a:spcPts val="0"/>
              </a:spcAft>
              <a:buClr>
                <a:schemeClr val="lt1"/>
              </a:buClr>
              <a:buSzPts val="2000"/>
              <a:buFont typeface="Inter"/>
              <a:buNone/>
              <a:defRPr sz="2000">
                <a:solidFill>
                  <a:schemeClr val="lt1"/>
                </a:solidFill>
                <a:latin typeface="Inter"/>
                <a:ea typeface="Inter"/>
                <a:cs typeface="Inter"/>
                <a:sym typeface="Inter"/>
              </a:defRPr>
            </a:lvl1pPr>
            <a:lvl2pPr lvl="1" algn="ctr">
              <a:lnSpc>
                <a:spcPct val="130000"/>
              </a:lnSpc>
              <a:spcBef>
                <a:spcPts val="0"/>
              </a:spcBef>
              <a:spcAft>
                <a:spcPts val="0"/>
              </a:spcAft>
              <a:buClr>
                <a:schemeClr val="lt1"/>
              </a:buClr>
              <a:buSzPts val="2400"/>
              <a:buFont typeface="Inter Light"/>
              <a:buNone/>
              <a:defRPr sz="2400">
                <a:solidFill>
                  <a:schemeClr val="lt1"/>
                </a:solidFill>
                <a:latin typeface="Inter Light"/>
                <a:ea typeface="Inter Light"/>
                <a:cs typeface="Inter Light"/>
                <a:sym typeface="Inter Light"/>
              </a:defRPr>
            </a:lvl2pPr>
            <a:lvl3pPr lvl="2" algn="ctr">
              <a:lnSpc>
                <a:spcPct val="130000"/>
              </a:lnSpc>
              <a:spcBef>
                <a:spcPts val="0"/>
              </a:spcBef>
              <a:spcAft>
                <a:spcPts val="0"/>
              </a:spcAft>
              <a:buClr>
                <a:schemeClr val="lt1"/>
              </a:buClr>
              <a:buSzPts val="2400"/>
              <a:buFont typeface="Inter Light"/>
              <a:buNone/>
              <a:defRPr sz="2400">
                <a:solidFill>
                  <a:schemeClr val="lt1"/>
                </a:solidFill>
                <a:latin typeface="Inter Light"/>
                <a:ea typeface="Inter Light"/>
                <a:cs typeface="Inter Light"/>
                <a:sym typeface="Inter Light"/>
              </a:defRPr>
            </a:lvl3pPr>
            <a:lvl4pPr lvl="3" algn="ctr">
              <a:lnSpc>
                <a:spcPct val="130000"/>
              </a:lnSpc>
              <a:spcBef>
                <a:spcPts val="0"/>
              </a:spcBef>
              <a:spcAft>
                <a:spcPts val="0"/>
              </a:spcAft>
              <a:buClr>
                <a:schemeClr val="lt1"/>
              </a:buClr>
              <a:buSzPts val="2400"/>
              <a:buFont typeface="Inter Light"/>
              <a:buNone/>
              <a:defRPr sz="2400">
                <a:solidFill>
                  <a:schemeClr val="lt1"/>
                </a:solidFill>
                <a:latin typeface="Inter Light"/>
                <a:ea typeface="Inter Light"/>
                <a:cs typeface="Inter Light"/>
                <a:sym typeface="Inter Light"/>
              </a:defRPr>
            </a:lvl4pPr>
            <a:lvl5pPr lvl="4" algn="ctr">
              <a:lnSpc>
                <a:spcPct val="130000"/>
              </a:lnSpc>
              <a:spcBef>
                <a:spcPts val="0"/>
              </a:spcBef>
              <a:spcAft>
                <a:spcPts val="0"/>
              </a:spcAft>
              <a:buClr>
                <a:schemeClr val="lt1"/>
              </a:buClr>
              <a:buSzPts val="2400"/>
              <a:buFont typeface="Inter Light"/>
              <a:buNone/>
              <a:defRPr sz="2400">
                <a:solidFill>
                  <a:schemeClr val="lt1"/>
                </a:solidFill>
                <a:latin typeface="Inter Light"/>
                <a:ea typeface="Inter Light"/>
                <a:cs typeface="Inter Light"/>
                <a:sym typeface="Inter Light"/>
              </a:defRPr>
            </a:lvl5pPr>
            <a:lvl6pPr lvl="5" algn="ctr">
              <a:lnSpc>
                <a:spcPct val="130000"/>
              </a:lnSpc>
              <a:spcBef>
                <a:spcPts val="0"/>
              </a:spcBef>
              <a:spcAft>
                <a:spcPts val="0"/>
              </a:spcAft>
              <a:buClr>
                <a:schemeClr val="lt1"/>
              </a:buClr>
              <a:buSzPts val="2400"/>
              <a:buFont typeface="Inter Light"/>
              <a:buNone/>
              <a:defRPr sz="2400">
                <a:solidFill>
                  <a:schemeClr val="lt1"/>
                </a:solidFill>
                <a:latin typeface="Inter Light"/>
                <a:ea typeface="Inter Light"/>
                <a:cs typeface="Inter Light"/>
                <a:sym typeface="Inter Light"/>
              </a:defRPr>
            </a:lvl6pPr>
            <a:lvl7pPr lvl="6" algn="ctr">
              <a:lnSpc>
                <a:spcPct val="130000"/>
              </a:lnSpc>
              <a:spcBef>
                <a:spcPts val="0"/>
              </a:spcBef>
              <a:spcAft>
                <a:spcPts val="0"/>
              </a:spcAft>
              <a:buClr>
                <a:schemeClr val="lt1"/>
              </a:buClr>
              <a:buSzPts val="2400"/>
              <a:buFont typeface="Inter Light"/>
              <a:buNone/>
              <a:defRPr sz="2400">
                <a:solidFill>
                  <a:schemeClr val="lt1"/>
                </a:solidFill>
                <a:latin typeface="Inter Light"/>
                <a:ea typeface="Inter Light"/>
                <a:cs typeface="Inter Light"/>
                <a:sym typeface="Inter Light"/>
              </a:defRPr>
            </a:lvl7pPr>
            <a:lvl8pPr lvl="7" algn="ctr">
              <a:lnSpc>
                <a:spcPct val="130000"/>
              </a:lnSpc>
              <a:spcBef>
                <a:spcPts val="0"/>
              </a:spcBef>
              <a:spcAft>
                <a:spcPts val="0"/>
              </a:spcAft>
              <a:buClr>
                <a:schemeClr val="lt1"/>
              </a:buClr>
              <a:buSzPts val="2400"/>
              <a:buFont typeface="Inter Light"/>
              <a:buNone/>
              <a:defRPr sz="2400">
                <a:solidFill>
                  <a:schemeClr val="lt1"/>
                </a:solidFill>
                <a:latin typeface="Inter Light"/>
                <a:ea typeface="Inter Light"/>
                <a:cs typeface="Inter Light"/>
                <a:sym typeface="Inter Light"/>
              </a:defRPr>
            </a:lvl8pPr>
            <a:lvl9pPr lvl="8" algn="ctr">
              <a:lnSpc>
                <a:spcPct val="130000"/>
              </a:lnSpc>
              <a:spcBef>
                <a:spcPts val="0"/>
              </a:spcBef>
              <a:spcAft>
                <a:spcPts val="0"/>
              </a:spcAft>
              <a:buClr>
                <a:schemeClr val="lt1"/>
              </a:buClr>
              <a:buSzPts val="2400"/>
              <a:buFont typeface="Inter Light"/>
              <a:buNone/>
              <a:defRPr sz="2400">
                <a:solidFill>
                  <a:schemeClr val="lt1"/>
                </a:solidFill>
                <a:latin typeface="Inter Light"/>
                <a:ea typeface="Inter Light"/>
                <a:cs typeface="Inter Light"/>
                <a:sym typeface="Inter Light"/>
              </a:defRPr>
            </a:lvl9pPr>
          </a:lstStyle>
          <a:p/>
        </p:txBody>
      </p:sp>
      <p:sp>
        <p:nvSpPr>
          <p:cNvPr id="273" name="Google Shape;273;p45"/>
          <p:cNvSpPr/>
          <p:nvPr>
            <p:ph idx="4" type="pic"/>
          </p:nvPr>
        </p:nvSpPr>
        <p:spPr>
          <a:xfrm>
            <a:off x="7238850" y="380400"/>
            <a:ext cx="3810300" cy="1905600"/>
          </a:xfrm>
          <a:prstGeom prst="rect">
            <a:avLst/>
          </a:prstGeom>
          <a:noFill/>
          <a:ln>
            <a:noFill/>
          </a:ln>
        </p:spPr>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 subheading only">
  <p:cSld name="TITLE_4_2_1">
    <p:spTree>
      <p:nvGrpSpPr>
        <p:cNvPr id="274" name="Shape 274"/>
        <p:cNvGrpSpPr/>
        <p:nvPr/>
      </p:nvGrpSpPr>
      <p:grpSpPr>
        <a:xfrm>
          <a:off x="0" y="0"/>
          <a:ext cx="0" cy="0"/>
          <a:chOff x="0" y="0"/>
          <a:chExt cx="0" cy="0"/>
        </a:xfrm>
      </p:grpSpPr>
      <p:pic>
        <p:nvPicPr>
          <p:cNvPr id="275" name="Google Shape;275;p46"/>
          <p:cNvPicPr preferRelativeResize="0"/>
          <p:nvPr/>
        </p:nvPicPr>
        <p:blipFill rotWithShape="1">
          <a:blip r:embed="rId2">
            <a:alphaModFix/>
          </a:blip>
          <a:srcRect b="0" l="0" r="0" t="0"/>
          <a:stretch/>
        </p:blipFill>
        <p:spPr>
          <a:xfrm>
            <a:off x="860450" y="9403075"/>
            <a:ext cx="2335598" cy="583900"/>
          </a:xfrm>
          <a:prstGeom prst="rect">
            <a:avLst/>
          </a:prstGeom>
          <a:noFill/>
          <a:ln>
            <a:noFill/>
          </a:ln>
        </p:spPr>
      </p:pic>
      <p:sp>
        <p:nvSpPr>
          <p:cNvPr id="276" name="Google Shape;276;p46"/>
          <p:cNvSpPr txBox="1"/>
          <p:nvPr/>
        </p:nvSpPr>
        <p:spPr>
          <a:xfrm>
            <a:off x="16866600" y="9718900"/>
            <a:ext cx="748200" cy="214800"/>
          </a:xfrm>
          <a:prstGeom prst="rect">
            <a:avLst/>
          </a:prstGeom>
          <a:noFill/>
          <a:ln>
            <a:noFill/>
          </a:ln>
        </p:spPr>
        <p:txBody>
          <a:bodyPr anchorCtr="0" anchor="ctr" bIns="91400" lIns="182850" spcFirstLastPara="1" rIns="182850" wrap="square" tIns="91400">
            <a:no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en" sz="1600" u="none" cap="none" strike="noStrike">
                <a:solidFill>
                  <a:srgbClr val="333333"/>
                </a:solidFill>
                <a:latin typeface="Montserrat Medium"/>
                <a:ea typeface="Montserrat Medium"/>
                <a:cs typeface="Montserrat Medium"/>
                <a:sym typeface="Montserrat Medium"/>
              </a:rPr>
              <a:t>‹#›</a:t>
            </a:fld>
            <a:endParaRPr b="0" i="0" sz="1600" u="none" cap="none" strike="noStrike">
              <a:solidFill>
                <a:srgbClr val="333333"/>
              </a:solidFill>
              <a:latin typeface="Montserrat"/>
              <a:ea typeface="Montserrat"/>
              <a:cs typeface="Montserrat"/>
              <a:sym typeface="Montserrat"/>
            </a:endParaRPr>
          </a:p>
        </p:txBody>
      </p:sp>
      <p:sp>
        <p:nvSpPr>
          <p:cNvPr id="277" name="Google Shape;277;p46"/>
          <p:cNvSpPr txBox="1"/>
          <p:nvPr>
            <p:ph type="title"/>
          </p:nvPr>
        </p:nvSpPr>
        <p:spPr>
          <a:xfrm>
            <a:off x="914400" y="804672"/>
            <a:ext cx="14343000" cy="5670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5200"/>
              <a:buNone/>
              <a:defRPr sz="2200">
                <a:solidFill>
                  <a:srgbClr val="333333"/>
                </a:solidFill>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278" name="Google Shape;278;p46"/>
          <p:cNvSpPr/>
          <p:nvPr/>
        </p:nvSpPr>
        <p:spPr>
          <a:xfrm>
            <a:off x="914400" y="1371600"/>
            <a:ext cx="1513200" cy="73200"/>
          </a:xfrm>
          <a:prstGeom prst="roundRect">
            <a:avLst>
              <a:gd fmla="val 50000" name="adj"/>
            </a:avLst>
          </a:prstGeom>
          <a:solidFill>
            <a:srgbClr val="74B74A"/>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1 – no subheading – 2 rows">
  <p:cSld name="TITLE_4_2_2">
    <p:spTree>
      <p:nvGrpSpPr>
        <p:cNvPr id="279" name="Shape 279"/>
        <p:cNvGrpSpPr/>
        <p:nvPr/>
      </p:nvGrpSpPr>
      <p:grpSpPr>
        <a:xfrm>
          <a:off x="0" y="0"/>
          <a:ext cx="0" cy="0"/>
          <a:chOff x="0" y="0"/>
          <a:chExt cx="0" cy="0"/>
        </a:xfrm>
      </p:grpSpPr>
      <p:pic>
        <p:nvPicPr>
          <p:cNvPr id="280" name="Google Shape;280;p47"/>
          <p:cNvPicPr preferRelativeResize="0"/>
          <p:nvPr/>
        </p:nvPicPr>
        <p:blipFill rotWithShape="1">
          <a:blip r:embed="rId2">
            <a:alphaModFix/>
          </a:blip>
          <a:srcRect b="0" l="0" r="0" t="0"/>
          <a:stretch/>
        </p:blipFill>
        <p:spPr>
          <a:xfrm>
            <a:off x="860450" y="9403075"/>
            <a:ext cx="2335598" cy="583900"/>
          </a:xfrm>
          <a:prstGeom prst="rect">
            <a:avLst/>
          </a:prstGeom>
          <a:noFill/>
          <a:ln>
            <a:noFill/>
          </a:ln>
        </p:spPr>
      </p:pic>
      <p:sp>
        <p:nvSpPr>
          <p:cNvPr id="281" name="Google Shape;281;p47"/>
          <p:cNvSpPr txBox="1"/>
          <p:nvPr/>
        </p:nvSpPr>
        <p:spPr>
          <a:xfrm>
            <a:off x="16866600" y="9718900"/>
            <a:ext cx="748200" cy="214800"/>
          </a:xfrm>
          <a:prstGeom prst="rect">
            <a:avLst/>
          </a:prstGeom>
          <a:noFill/>
          <a:ln>
            <a:noFill/>
          </a:ln>
        </p:spPr>
        <p:txBody>
          <a:bodyPr anchorCtr="0" anchor="ctr" bIns="91400" lIns="182850" spcFirstLastPara="1" rIns="182850" wrap="square" tIns="91400">
            <a:no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en" sz="1600" u="none" cap="none" strike="noStrike">
                <a:solidFill>
                  <a:srgbClr val="333333"/>
                </a:solidFill>
                <a:latin typeface="Montserrat Medium"/>
                <a:ea typeface="Montserrat Medium"/>
                <a:cs typeface="Montserrat Medium"/>
                <a:sym typeface="Montserrat Medium"/>
              </a:rPr>
              <a:t>‹#›</a:t>
            </a:fld>
            <a:endParaRPr b="0" i="0" sz="1600" u="none" cap="none" strike="noStrike">
              <a:solidFill>
                <a:srgbClr val="333333"/>
              </a:solidFill>
              <a:latin typeface="Montserrat"/>
              <a:ea typeface="Montserrat"/>
              <a:cs typeface="Montserrat"/>
              <a:sym typeface="Montserrat"/>
            </a:endParaRPr>
          </a:p>
        </p:txBody>
      </p:sp>
      <p:sp>
        <p:nvSpPr>
          <p:cNvPr id="282" name="Google Shape;282;p47"/>
          <p:cNvSpPr txBox="1"/>
          <p:nvPr>
            <p:ph idx="1" type="body"/>
          </p:nvPr>
        </p:nvSpPr>
        <p:spPr>
          <a:xfrm>
            <a:off x="914400" y="4130554"/>
            <a:ext cx="7677600" cy="5150400"/>
          </a:xfrm>
          <a:prstGeom prst="rect">
            <a:avLst/>
          </a:prstGeom>
          <a:noFill/>
          <a:ln>
            <a:noFill/>
          </a:ln>
        </p:spPr>
        <p:txBody>
          <a:bodyPr anchorCtr="0" anchor="t" bIns="0" lIns="0" spcFirstLastPara="1" rIns="0" wrap="square" tIns="0">
            <a:spAutoFit/>
          </a:bodyPr>
          <a:lstStyle>
            <a:lvl1pPr indent="-406400" lvl="0" marL="457200" algn="l">
              <a:lnSpc>
                <a:spcPct val="120000"/>
              </a:lnSpc>
              <a:spcBef>
                <a:spcPts val="0"/>
              </a:spcBef>
              <a:spcAft>
                <a:spcPts val="0"/>
              </a:spcAft>
              <a:buClr>
                <a:srgbClr val="333333"/>
              </a:buClr>
              <a:buSzPts val="2800"/>
              <a:buFont typeface="Arial"/>
              <a:buChar char="￫"/>
              <a:defRPr sz="2800">
                <a:solidFill>
                  <a:srgbClr val="333333"/>
                </a:solidFill>
                <a:latin typeface="Arial"/>
                <a:ea typeface="Arial"/>
                <a:cs typeface="Arial"/>
                <a:sym typeface="Arial"/>
              </a:defRPr>
            </a:lvl1pPr>
            <a:lvl2pPr indent="-381000" lvl="1" marL="914400" algn="l">
              <a:lnSpc>
                <a:spcPct val="120000"/>
              </a:lnSpc>
              <a:spcBef>
                <a:spcPts val="1200"/>
              </a:spcBef>
              <a:spcAft>
                <a:spcPts val="0"/>
              </a:spcAft>
              <a:buClr>
                <a:srgbClr val="333333"/>
              </a:buClr>
              <a:buSzPts val="2400"/>
              <a:buFont typeface="Arial"/>
              <a:buChar char="·"/>
              <a:defRPr sz="2400">
                <a:solidFill>
                  <a:srgbClr val="333333"/>
                </a:solidFill>
                <a:latin typeface="Arial"/>
                <a:ea typeface="Arial"/>
                <a:cs typeface="Arial"/>
                <a:sym typeface="Arial"/>
              </a:defRPr>
            </a:lvl2pPr>
            <a:lvl3pPr indent="-381000" lvl="2" marL="1371600" algn="l">
              <a:lnSpc>
                <a:spcPct val="120000"/>
              </a:lnSpc>
              <a:spcBef>
                <a:spcPts val="1200"/>
              </a:spcBef>
              <a:spcAft>
                <a:spcPts val="0"/>
              </a:spcAft>
              <a:buClr>
                <a:srgbClr val="333333"/>
              </a:buClr>
              <a:buSzPts val="2400"/>
              <a:buFont typeface="Arial"/>
              <a:buChar char="·"/>
              <a:defRPr sz="2400">
                <a:solidFill>
                  <a:srgbClr val="333333"/>
                </a:solidFill>
                <a:latin typeface="Arial"/>
                <a:ea typeface="Arial"/>
                <a:cs typeface="Arial"/>
                <a:sym typeface="Arial"/>
              </a:defRPr>
            </a:lvl3pPr>
            <a:lvl4pPr indent="-381000" lvl="3" marL="1828800" algn="l">
              <a:lnSpc>
                <a:spcPct val="120000"/>
              </a:lnSpc>
              <a:spcBef>
                <a:spcPts val="1200"/>
              </a:spcBef>
              <a:spcAft>
                <a:spcPts val="0"/>
              </a:spcAft>
              <a:buClr>
                <a:srgbClr val="333333"/>
              </a:buClr>
              <a:buSzPts val="2400"/>
              <a:buFont typeface="Arial"/>
              <a:buChar char="·"/>
              <a:defRPr sz="2400">
                <a:solidFill>
                  <a:srgbClr val="333333"/>
                </a:solidFill>
                <a:latin typeface="Arial"/>
                <a:ea typeface="Arial"/>
                <a:cs typeface="Arial"/>
                <a:sym typeface="Arial"/>
              </a:defRPr>
            </a:lvl4pPr>
            <a:lvl5pPr indent="-381000" lvl="4" marL="2286000" algn="l">
              <a:lnSpc>
                <a:spcPct val="120000"/>
              </a:lnSpc>
              <a:spcBef>
                <a:spcPts val="1200"/>
              </a:spcBef>
              <a:spcAft>
                <a:spcPts val="0"/>
              </a:spcAft>
              <a:buClr>
                <a:srgbClr val="333333"/>
              </a:buClr>
              <a:buSzPts val="2400"/>
              <a:buFont typeface="Arial"/>
              <a:buChar char="·"/>
              <a:defRPr sz="2400">
                <a:solidFill>
                  <a:srgbClr val="333333"/>
                </a:solidFill>
                <a:latin typeface="Arial"/>
                <a:ea typeface="Arial"/>
                <a:cs typeface="Arial"/>
                <a:sym typeface="Arial"/>
              </a:defRPr>
            </a:lvl5pPr>
            <a:lvl6pPr indent="-381000" lvl="5" marL="2743200" algn="l">
              <a:lnSpc>
                <a:spcPct val="120000"/>
              </a:lnSpc>
              <a:spcBef>
                <a:spcPts val="1200"/>
              </a:spcBef>
              <a:spcAft>
                <a:spcPts val="0"/>
              </a:spcAft>
              <a:buClr>
                <a:srgbClr val="333333"/>
              </a:buClr>
              <a:buSzPts val="2400"/>
              <a:buFont typeface="Arial"/>
              <a:buChar char="·"/>
              <a:defRPr sz="2400">
                <a:solidFill>
                  <a:srgbClr val="333333"/>
                </a:solidFill>
                <a:latin typeface="Arial"/>
                <a:ea typeface="Arial"/>
                <a:cs typeface="Arial"/>
                <a:sym typeface="Arial"/>
              </a:defRPr>
            </a:lvl6pPr>
            <a:lvl7pPr indent="-381000" lvl="6" marL="3200400" algn="l">
              <a:lnSpc>
                <a:spcPct val="120000"/>
              </a:lnSpc>
              <a:spcBef>
                <a:spcPts val="1200"/>
              </a:spcBef>
              <a:spcAft>
                <a:spcPts val="0"/>
              </a:spcAft>
              <a:buClr>
                <a:srgbClr val="333333"/>
              </a:buClr>
              <a:buSzPts val="2400"/>
              <a:buFont typeface="Arial"/>
              <a:buChar char="·"/>
              <a:defRPr sz="2400">
                <a:solidFill>
                  <a:srgbClr val="333333"/>
                </a:solidFill>
                <a:latin typeface="Arial"/>
                <a:ea typeface="Arial"/>
                <a:cs typeface="Arial"/>
                <a:sym typeface="Arial"/>
              </a:defRPr>
            </a:lvl7pPr>
            <a:lvl8pPr indent="-381000" lvl="7" marL="3657600" algn="l">
              <a:lnSpc>
                <a:spcPct val="120000"/>
              </a:lnSpc>
              <a:spcBef>
                <a:spcPts val="1200"/>
              </a:spcBef>
              <a:spcAft>
                <a:spcPts val="0"/>
              </a:spcAft>
              <a:buClr>
                <a:srgbClr val="333333"/>
              </a:buClr>
              <a:buSzPts val="2400"/>
              <a:buFont typeface="Arial"/>
              <a:buChar char="·"/>
              <a:defRPr sz="2400">
                <a:solidFill>
                  <a:srgbClr val="333333"/>
                </a:solidFill>
                <a:latin typeface="Arial"/>
                <a:ea typeface="Arial"/>
                <a:cs typeface="Arial"/>
                <a:sym typeface="Arial"/>
              </a:defRPr>
            </a:lvl8pPr>
            <a:lvl9pPr indent="-381000" lvl="8" marL="4114800" algn="l">
              <a:lnSpc>
                <a:spcPct val="120000"/>
              </a:lnSpc>
              <a:spcBef>
                <a:spcPts val="1200"/>
              </a:spcBef>
              <a:spcAft>
                <a:spcPts val="1200"/>
              </a:spcAft>
              <a:buClr>
                <a:srgbClr val="333333"/>
              </a:buClr>
              <a:buSzPts val="2400"/>
              <a:buFont typeface="Arial"/>
              <a:buChar char="·"/>
              <a:defRPr sz="2400">
                <a:solidFill>
                  <a:srgbClr val="333333"/>
                </a:solidFill>
                <a:latin typeface="Arial"/>
                <a:ea typeface="Arial"/>
                <a:cs typeface="Arial"/>
                <a:sym typeface="Arial"/>
              </a:defRPr>
            </a:lvl9pPr>
          </a:lstStyle>
          <a:p/>
        </p:txBody>
      </p:sp>
      <p:sp>
        <p:nvSpPr>
          <p:cNvPr id="283" name="Google Shape;283;p47"/>
          <p:cNvSpPr txBox="1"/>
          <p:nvPr>
            <p:ph type="title"/>
          </p:nvPr>
        </p:nvSpPr>
        <p:spPr>
          <a:xfrm>
            <a:off x="914400" y="804672"/>
            <a:ext cx="14343000" cy="5670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5200"/>
              <a:buNone/>
              <a:defRPr sz="2200"/>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284" name="Google Shape;284;p47"/>
          <p:cNvSpPr txBox="1"/>
          <p:nvPr>
            <p:ph idx="2" type="title"/>
          </p:nvPr>
        </p:nvSpPr>
        <p:spPr>
          <a:xfrm>
            <a:off x="914400" y="1944500"/>
            <a:ext cx="7835400" cy="9360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5200"/>
              <a:buNone/>
              <a:defRPr sz="6000">
                <a:solidFill>
                  <a:srgbClr val="333333"/>
                </a:solidFill>
              </a:defRPr>
            </a:lvl1pPr>
            <a:lvl2pPr lvl="1" algn="l">
              <a:lnSpc>
                <a:spcPct val="100000"/>
              </a:lnSpc>
              <a:spcBef>
                <a:spcPts val="0"/>
              </a:spcBef>
              <a:spcAft>
                <a:spcPts val="0"/>
              </a:spcAft>
              <a:buSzPts val="5600"/>
              <a:buNone/>
              <a:defRPr>
                <a:solidFill>
                  <a:srgbClr val="333333"/>
                </a:solidFill>
                <a:latin typeface="Montserrat SemiBold"/>
                <a:ea typeface="Montserrat SemiBold"/>
                <a:cs typeface="Montserrat SemiBold"/>
                <a:sym typeface="Montserrat SemiBold"/>
              </a:defRPr>
            </a:lvl2pPr>
            <a:lvl3pPr lvl="2" algn="l">
              <a:lnSpc>
                <a:spcPct val="100000"/>
              </a:lnSpc>
              <a:spcBef>
                <a:spcPts val="0"/>
              </a:spcBef>
              <a:spcAft>
                <a:spcPts val="0"/>
              </a:spcAft>
              <a:buSzPts val="5600"/>
              <a:buNone/>
              <a:defRPr>
                <a:solidFill>
                  <a:srgbClr val="333333"/>
                </a:solidFill>
                <a:latin typeface="Montserrat SemiBold"/>
                <a:ea typeface="Montserrat SemiBold"/>
                <a:cs typeface="Montserrat SemiBold"/>
                <a:sym typeface="Montserrat SemiBold"/>
              </a:defRPr>
            </a:lvl3pPr>
            <a:lvl4pPr lvl="3" algn="l">
              <a:lnSpc>
                <a:spcPct val="100000"/>
              </a:lnSpc>
              <a:spcBef>
                <a:spcPts val="0"/>
              </a:spcBef>
              <a:spcAft>
                <a:spcPts val="0"/>
              </a:spcAft>
              <a:buSzPts val="5600"/>
              <a:buNone/>
              <a:defRPr>
                <a:solidFill>
                  <a:srgbClr val="333333"/>
                </a:solidFill>
                <a:latin typeface="Montserrat SemiBold"/>
                <a:ea typeface="Montserrat SemiBold"/>
                <a:cs typeface="Montserrat SemiBold"/>
                <a:sym typeface="Montserrat SemiBold"/>
              </a:defRPr>
            </a:lvl4pPr>
            <a:lvl5pPr lvl="4" algn="l">
              <a:lnSpc>
                <a:spcPct val="100000"/>
              </a:lnSpc>
              <a:spcBef>
                <a:spcPts val="0"/>
              </a:spcBef>
              <a:spcAft>
                <a:spcPts val="0"/>
              </a:spcAft>
              <a:buSzPts val="5600"/>
              <a:buNone/>
              <a:defRPr>
                <a:solidFill>
                  <a:srgbClr val="333333"/>
                </a:solidFill>
                <a:latin typeface="Montserrat SemiBold"/>
                <a:ea typeface="Montserrat SemiBold"/>
                <a:cs typeface="Montserrat SemiBold"/>
                <a:sym typeface="Montserrat SemiBold"/>
              </a:defRPr>
            </a:lvl5pPr>
            <a:lvl6pPr lvl="5" algn="l">
              <a:lnSpc>
                <a:spcPct val="100000"/>
              </a:lnSpc>
              <a:spcBef>
                <a:spcPts val="0"/>
              </a:spcBef>
              <a:spcAft>
                <a:spcPts val="0"/>
              </a:spcAft>
              <a:buSzPts val="5600"/>
              <a:buNone/>
              <a:defRPr>
                <a:solidFill>
                  <a:srgbClr val="333333"/>
                </a:solidFill>
                <a:latin typeface="Montserrat SemiBold"/>
                <a:ea typeface="Montserrat SemiBold"/>
                <a:cs typeface="Montserrat SemiBold"/>
                <a:sym typeface="Montserrat SemiBold"/>
              </a:defRPr>
            </a:lvl6pPr>
            <a:lvl7pPr lvl="6" algn="l">
              <a:lnSpc>
                <a:spcPct val="100000"/>
              </a:lnSpc>
              <a:spcBef>
                <a:spcPts val="0"/>
              </a:spcBef>
              <a:spcAft>
                <a:spcPts val="0"/>
              </a:spcAft>
              <a:buSzPts val="5600"/>
              <a:buNone/>
              <a:defRPr>
                <a:solidFill>
                  <a:srgbClr val="333333"/>
                </a:solidFill>
                <a:latin typeface="Montserrat SemiBold"/>
                <a:ea typeface="Montserrat SemiBold"/>
                <a:cs typeface="Montserrat SemiBold"/>
                <a:sym typeface="Montserrat SemiBold"/>
              </a:defRPr>
            </a:lvl7pPr>
            <a:lvl8pPr lvl="7" algn="l">
              <a:lnSpc>
                <a:spcPct val="100000"/>
              </a:lnSpc>
              <a:spcBef>
                <a:spcPts val="0"/>
              </a:spcBef>
              <a:spcAft>
                <a:spcPts val="0"/>
              </a:spcAft>
              <a:buSzPts val="5600"/>
              <a:buNone/>
              <a:defRPr>
                <a:solidFill>
                  <a:srgbClr val="333333"/>
                </a:solidFill>
                <a:latin typeface="Montserrat SemiBold"/>
                <a:ea typeface="Montserrat SemiBold"/>
                <a:cs typeface="Montserrat SemiBold"/>
                <a:sym typeface="Montserrat SemiBold"/>
              </a:defRPr>
            </a:lvl8pPr>
            <a:lvl9pPr lvl="8" algn="l">
              <a:lnSpc>
                <a:spcPct val="100000"/>
              </a:lnSpc>
              <a:spcBef>
                <a:spcPts val="0"/>
              </a:spcBef>
              <a:spcAft>
                <a:spcPts val="0"/>
              </a:spcAft>
              <a:buSzPts val="5600"/>
              <a:buNone/>
              <a:defRPr>
                <a:solidFill>
                  <a:srgbClr val="333333"/>
                </a:solidFill>
                <a:latin typeface="Montserrat SemiBold"/>
                <a:ea typeface="Montserrat SemiBold"/>
                <a:cs typeface="Montserrat SemiBold"/>
                <a:sym typeface="Montserrat SemiBold"/>
              </a:defRPr>
            </a:lvl9pPr>
          </a:lstStyle>
          <a:p/>
        </p:txBody>
      </p:sp>
      <p:sp>
        <p:nvSpPr>
          <p:cNvPr id="285" name="Google Shape;285;p47"/>
          <p:cNvSpPr/>
          <p:nvPr/>
        </p:nvSpPr>
        <p:spPr>
          <a:xfrm>
            <a:off x="914400" y="1371600"/>
            <a:ext cx="1513200" cy="73200"/>
          </a:xfrm>
          <a:prstGeom prst="roundRect">
            <a:avLst>
              <a:gd fmla="val 50000" name="adj"/>
            </a:avLst>
          </a:prstGeom>
          <a:solidFill>
            <a:srgbClr val="74B74A"/>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 - Footer Only">
  <p:cSld name="BLANK_1">
    <p:spTree>
      <p:nvGrpSpPr>
        <p:cNvPr id="286" name="Shape 286"/>
        <p:cNvGrpSpPr/>
        <p:nvPr/>
      </p:nvGrpSpPr>
      <p:grpSpPr>
        <a:xfrm>
          <a:off x="0" y="0"/>
          <a:ext cx="0" cy="0"/>
          <a:chOff x="0" y="0"/>
          <a:chExt cx="0" cy="0"/>
        </a:xfrm>
      </p:grpSpPr>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2 - Section Title (Light) with Graphic">
  <p:cSld name="TITLE_1_1_1_1_2_2_1">
    <p:bg>
      <p:bgPr>
        <a:solidFill>
          <a:schemeClr val="lt1"/>
        </a:solidFill>
      </p:bgPr>
    </p:bg>
    <p:spTree>
      <p:nvGrpSpPr>
        <p:cNvPr id="287" name="Shape 287"/>
        <p:cNvGrpSpPr/>
        <p:nvPr/>
      </p:nvGrpSpPr>
      <p:grpSpPr>
        <a:xfrm>
          <a:off x="0" y="0"/>
          <a:ext cx="0" cy="0"/>
          <a:chOff x="0" y="0"/>
          <a:chExt cx="0" cy="0"/>
        </a:xfrm>
      </p:grpSpPr>
      <p:sp>
        <p:nvSpPr>
          <p:cNvPr id="288" name="Google Shape;288;p49"/>
          <p:cNvSpPr/>
          <p:nvPr>
            <p:ph idx="2" type="pic"/>
          </p:nvPr>
        </p:nvSpPr>
        <p:spPr>
          <a:xfrm>
            <a:off x="7238850" y="0"/>
            <a:ext cx="11096400" cy="10287000"/>
          </a:xfrm>
          <a:prstGeom prst="rect">
            <a:avLst/>
          </a:prstGeom>
          <a:noFill/>
          <a:ln>
            <a:noFill/>
          </a:ln>
        </p:spPr>
      </p:sp>
      <p:sp>
        <p:nvSpPr>
          <p:cNvPr id="289" name="Google Shape;289;p49"/>
          <p:cNvSpPr txBox="1"/>
          <p:nvPr>
            <p:ph type="ctrTitle"/>
          </p:nvPr>
        </p:nvSpPr>
        <p:spPr>
          <a:xfrm>
            <a:off x="571500" y="1336550"/>
            <a:ext cx="5715000" cy="7605600"/>
          </a:xfrm>
          <a:prstGeom prst="rect">
            <a:avLst/>
          </a:prstGeom>
          <a:noFill/>
          <a:ln>
            <a:noFill/>
          </a:ln>
        </p:spPr>
        <p:txBody>
          <a:bodyPr anchorCtr="0" anchor="ctr" bIns="237725" lIns="237725" spcFirstLastPara="1" rIns="237725" wrap="square" tIns="0">
            <a:noAutofit/>
          </a:bodyPr>
          <a:lstStyle>
            <a:lvl1pPr lvl="0" algn="l">
              <a:lnSpc>
                <a:spcPct val="100000"/>
              </a:lnSpc>
              <a:spcBef>
                <a:spcPts val="0"/>
              </a:spcBef>
              <a:spcAft>
                <a:spcPts val="0"/>
              </a:spcAft>
              <a:buSzPts val="7200"/>
              <a:buNone/>
              <a:defRPr sz="7200"/>
            </a:lvl1pPr>
            <a:lvl2pPr lvl="1" algn="l">
              <a:lnSpc>
                <a:spcPct val="100000"/>
              </a:lnSpc>
              <a:spcBef>
                <a:spcPts val="0"/>
              </a:spcBef>
              <a:spcAft>
                <a:spcPts val="0"/>
              </a:spcAft>
              <a:buSzPts val="10400"/>
              <a:buNone/>
              <a:defRPr sz="10400"/>
            </a:lvl2pPr>
            <a:lvl3pPr lvl="2" algn="l">
              <a:lnSpc>
                <a:spcPct val="100000"/>
              </a:lnSpc>
              <a:spcBef>
                <a:spcPts val="0"/>
              </a:spcBef>
              <a:spcAft>
                <a:spcPts val="0"/>
              </a:spcAft>
              <a:buSzPts val="10400"/>
              <a:buNone/>
              <a:defRPr sz="10400"/>
            </a:lvl3pPr>
            <a:lvl4pPr lvl="3" algn="l">
              <a:lnSpc>
                <a:spcPct val="100000"/>
              </a:lnSpc>
              <a:spcBef>
                <a:spcPts val="0"/>
              </a:spcBef>
              <a:spcAft>
                <a:spcPts val="0"/>
              </a:spcAft>
              <a:buSzPts val="10400"/>
              <a:buNone/>
              <a:defRPr sz="10400"/>
            </a:lvl4pPr>
            <a:lvl5pPr lvl="4" algn="l">
              <a:lnSpc>
                <a:spcPct val="100000"/>
              </a:lnSpc>
              <a:spcBef>
                <a:spcPts val="0"/>
              </a:spcBef>
              <a:spcAft>
                <a:spcPts val="0"/>
              </a:spcAft>
              <a:buSzPts val="10400"/>
              <a:buNone/>
              <a:defRPr sz="10400"/>
            </a:lvl5pPr>
            <a:lvl6pPr lvl="5" algn="l">
              <a:lnSpc>
                <a:spcPct val="100000"/>
              </a:lnSpc>
              <a:spcBef>
                <a:spcPts val="0"/>
              </a:spcBef>
              <a:spcAft>
                <a:spcPts val="0"/>
              </a:spcAft>
              <a:buSzPts val="10400"/>
              <a:buNone/>
              <a:defRPr sz="10400"/>
            </a:lvl6pPr>
            <a:lvl7pPr lvl="6" algn="l">
              <a:lnSpc>
                <a:spcPct val="100000"/>
              </a:lnSpc>
              <a:spcBef>
                <a:spcPts val="0"/>
              </a:spcBef>
              <a:spcAft>
                <a:spcPts val="0"/>
              </a:spcAft>
              <a:buSzPts val="10400"/>
              <a:buNone/>
              <a:defRPr sz="10400"/>
            </a:lvl7pPr>
            <a:lvl8pPr lvl="7" algn="l">
              <a:lnSpc>
                <a:spcPct val="100000"/>
              </a:lnSpc>
              <a:spcBef>
                <a:spcPts val="0"/>
              </a:spcBef>
              <a:spcAft>
                <a:spcPts val="0"/>
              </a:spcAft>
              <a:buSzPts val="10400"/>
              <a:buNone/>
              <a:defRPr sz="10400"/>
            </a:lvl8pPr>
            <a:lvl9pPr lvl="8" algn="l">
              <a:lnSpc>
                <a:spcPct val="100000"/>
              </a:lnSpc>
              <a:spcBef>
                <a:spcPts val="0"/>
              </a:spcBef>
              <a:spcAft>
                <a:spcPts val="0"/>
              </a:spcAft>
              <a:buSzPts val="10400"/>
              <a:buNone/>
              <a:defRPr sz="10400"/>
            </a:lvl9pPr>
          </a:lstStyle>
          <a:p/>
        </p:txBody>
      </p:sp>
      <p:sp>
        <p:nvSpPr>
          <p:cNvPr id="290" name="Google Shape;290;p49"/>
          <p:cNvSpPr txBox="1"/>
          <p:nvPr>
            <p:ph idx="1" type="subTitle"/>
          </p:nvPr>
        </p:nvSpPr>
        <p:spPr>
          <a:xfrm>
            <a:off x="580700" y="380400"/>
            <a:ext cx="8563200" cy="914400"/>
          </a:xfrm>
          <a:prstGeom prst="rect">
            <a:avLst/>
          </a:prstGeom>
          <a:noFill/>
          <a:ln>
            <a:noFill/>
          </a:ln>
        </p:spPr>
        <p:txBody>
          <a:bodyPr anchorCtr="0" anchor="t" bIns="0" lIns="237725" spcFirstLastPara="1" rIns="237725" wrap="square" tIns="237725">
            <a:noAutofit/>
          </a:bodyPr>
          <a:lstStyle>
            <a:lvl1pPr lvl="0" algn="l">
              <a:lnSpc>
                <a:spcPct val="130000"/>
              </a:lnSpc>
              <a:spcBef>
                <a:spcPts val="0"/>
              </a:spcBef>
              <a:spcAft>
                <a:spcPts val="0"/>
              </a:spcAft>
              <a:buClr>
                <a:schemeClr val="dk1"/>
              </a:buClr>
              <a:buSzPts val="2000"/>
              <a:buFont typeface="Inter"/>
              <a:buNone/>
              <a:defRPr sz="2000">
                <a:solidFill>
                  <a:schemeClr val="dk1"/>
                </a:solidFill>
                <a:latin typeface="Inter"/>
                <a:ea typeface="Inter"/>
                <a:cs typeface="Inter"/>
                <a:sym typeface="Inter"/>
              </a:defRPr>
            </a:lvl1pPr>
            <a:lvl2pPr lvl="1" algn="l">
              <a:lnSpc>
                <a:spcPct val="130000"/>
              </a:lnSpc>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2pPr>
            <a:lvl3pPr lvl="2" algn="l">
              <a:lnSpc>
                <a:spcPct val="130000"/>
              </a:lnSpc>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3pPr>
            <a:lvl4pPr lvl="3" algn="l">
              <a:lnSpc>
                <a:spcPct val="130000"/>
              </a:lnSpc>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4pPr>
            <a:lvl5pPr lvl="4" algn="l">
              <a:lnSpc>
                <a:spcPct val="130000"/>
              </a:lnSpc>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5pPr>
            <a:lvl6pPr lvl="5" algn="l">
              <a:lnSpc>
                <a:spcPct val="130000"/>
              </a:lnSpc>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6pPr>
            <a:lvl7pPr lvl="6" algn="l">
              <a:lnSpc>
                <a:spcPct val="130000"/>
              </a:lnSpc>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7pPr>
            <a:lvl8pPr lvl="7" algn="l">
              <a:lnSpc>
                <a:spcPct val="130000"/>
              </a:lnSpc>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8pPr>
            <a:lvl9pPr lvl="8" algn="l">
              <a:lnSpc>
                <a:spcPct val="130000"/>
              </a:lnSpc>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9pPr>
          </a:lstStyle>
          <a:p/>
        </p:txBody>
      </p:sp>
    </p:spTree>
  </p:cSld>
  <p:clrMapOvr>
    <a:masterClrMapping/>
  </p:clrMapOvr>
  <p:extLst>
    <p:ext uri="{DCECCB84-F9BA-43D5-87BE-67443E8EF086}">
      <p15:sldGuideLst>
        <p15:guide id="1" orient="horz" pos="3240">
          <p15:clr>
            <a:srgbClr val="E46962"/>
          </p15:clr>
        </p15:guide>
        <p15:guide id="2" pos="5760">
          <p15:clr>
            <a:srgbClr val="E46962"/>
          </p15:clr>
        </p15:guide>
      </p15:sldGuideLst>
    </p:ext>
  </p:extLst>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7 - Icon - 3 Column">
  <p:cSld name="TITLE_AND_TWO_COLUMNS_1_1">
    <p:spTree>
      <p:nvGrpSpPr>
        <p:cNvPr id="291" name="Shape 291"/>
        <p:cNvGrpSpPr/>
        <p:nvPr/>
      </p:nvGrpSpPr>
      <p:grpSpPr>
        <a:xfrm>
          <a:off x="0" y="0"/>
          <a:ext cx="0" cy="0"/>
          <a:chOff x="0" y="0"/>
          <a:chExt cx="0" cy="0"/>
        </a:xfrm>
      </p:grpSpPr>
      <p:sp>
        <p:nvSpPr>
          <p:cNvPr id="292" name="Google Shape;292;p50"/>
          <p:cNvSpPr txBox="1"/>
          <p:nvPr>
            <p:ph type="title"/>
          </p:nvPr>
        </p:nvSpPr>
        <p:spPr>
          <a:xfrm>
            <a:off x="580700" y="4633600"/>
            <a:ext cx="4755900" cy="897000"/>
          </a:xfrm>
          <a:prstGeom prst="rect">
            <a:avLst/>
          </a:prstGeom>
          <a:noFill/>
          <a:ln>
            <a:noFill/>
          </a:ln>
        </p:spPr>
        <p:txBody>
          <a:bodyPr anchorCtr="0" anchor="t" bIns="91425" lIns="91425" spcFirstLastPara="1" rIns="91425" wrap="square" tIns="237725">
            <a:sp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2pPr>
            <a:lvl3pPr lvl="2" algn="ctr">
              <a:lnSpc>
                <a:spcPct val="100000"/>
              </a:lnSpc>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3pPr>
            <a:lvl4pPr lvl="3" algn="ctr">
              <a:lnSpc>
                <a:spcPct val="100000"/>
              </a:lnSpc>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4pPr>
            <a:lvl5pPr lvl="4" algn="ctr">
              <a:lnSpc>
                <a:spcPct val="100000"/>
              </a:lnSpc>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5pPr>
            <a:lvl6pPr lvl="5" algn="ctr">
              <a:lnSpc>
                <a:spcPct val="100000"/>
              </a:lnSpc>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6pPr>
            <a:lvl7pPr lvl="6" algn="ctr">
              <a:lnSpc>
                <a:spcPct val="100000"/>
              </a:lnSpc>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7pPr>
            <a:lvl8pPr lvl="7" algn="ctr">
              <a:lnSpc>
                <a:spcPct val="100000"/>
              </a:lnSpc>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8pPr>
            <a:lvl9pPr lvl="8" algn="ctr">
              <a:lnSpc>
                <a:spcPct val="100000"/>
              </a:lnSpc>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9pPr>
          </a:lstStyle>
          <a:p/>
        </p:txBody>
      </p:sp>
      <p:sp>
        <p:nvSpPr>
          <p:cNvPr id="293" name="Google Shape;293;p50"/>
          <p:cNvSpPr txBox="1"/>
          <p:nvPr>
            <p:ph idx="1" type="body"/>
          </p:nvPr>
        </p:nvSpPr>
        <p:spPr>
          <a:xfrm>
            <a:off x="580700" y="5568100"/>
            <a:ext cx="4755900" cy="2688000"/>
          </a:xfrm>
          <a:prstGeom prst="rect">
            <a:avLst/>
          </a:prstGeom>
          <a:noFill/>
          <a:ln>
            <a:noFill/>
          </a:ln>
        </p:spPr>
        <p:txBody>
          <a:bodyPr anchorCtr="0" anchor="t" bIns="237725" lIns="237725" spcFirstLastPara="1" rIns="237725" wrap="square" tIns="237725">
            <a:spAutoFit/>
          </a:bodyPr>
          <a:lstStyle>
            <a:lvl1pPr indent="-355600" lvl="0" marL="457200" algn="l">
              <a:lnSpc>
                <a:spcPct val="150000"/>
              </a:lnSpc>
              <a:spcBef>
                <a:spcPts val="0"/>
              </a:spcBef>
              <a:spcAft>
                <a:spcPts val="0"/>
              </a:spcAft>
              <a:buSzPts val="2000"/>
              <a:buChar char="●"/>
              <a:defRPr sz="2000"/>
            </a:lvl1pPr>
            <a:lvl2pPr indent="-355600" lvl="1" marL="914400" algn="l">
              <a:lnSpc>
                <a:spcPct val="150000"/>
              </a:lnSpc>
              <a:spcBef>
                <a:spcPts val="1600"/>
              </a:spcBef>
              <a:spcAft>
                <a:spcPts val="0"/>
              </a:spcAft>
              <a:buSzPts val="2000"/>
              <a:buChar char="○"/>
              <a:defRPr sz="2000"/>
            </a:lvl2pPr>
            <a:lvl3pPr indent="-355600" lvl="2" marL="1371600" algn="l">
              <a:lnSpc>
                <a:spcPct val="150000"/>
              </a:lnSpc>
              <a:spcBef>
                <a:spcPts val="1600"/>
              </a:spcBef>
              <a:spcAft>
                <a:spcPts val="0"/>
              </a:spcAft>
              <a:buSzPts val="2000"/>
              <a:buChar char="■"/>
              <a:defRPr sz="2000"/>
            </a:lvl3pPr>
            <a:lvl4pPr indent="-355600" lvl="3" marL="1828800" algn="l">
              <a:lnSpc>
                <a:spcPct val="150000"/>
              </a:lnSpc>
              <a:spcBef>
                <a:spcPts val="1600"/>
              </a:spcBef>
              <a:spcAft>
                <a:spcPts val="0"/>
              </a:spcAft>
              <a:buSzPts val="2000"/>
              <a:buChar char="●"/>
              <a:defRPr sz="2000"/>
            </a:lvl4pPr>
            <a:lvl5pPr indent="-355600" lvl="4" marL="2286000" algn="l">
              <a:lnSpc>
                <a:spcPct val="150000"/>
              </a:lnSpc>
              <a:spcBef>
                <a:spcPts val="1600"/>
              </a:spcBef>
              <a:spcAft>
                <a:spcPts val="0"/>
              </a:spcAft>
              <a:buSzPts val="2000"/>
              <a:buChar char="○"/>
              <a:defRPr sz="2000"/>
            </a:lvl5pPr>
            <a:lvl6pPr indent="-355600" lvl="5" marL="2743200" algn="l">
              <a:lnSpc>
                <a:spcPct val="150000"/>
              </a:lnSpc>
              <a:spcBef>
                <a:spcPts val="1600"/>
              </a:spcBef>
              <a:spcAft>
                <a:spcPts val="0"/>
              </a:spcAft>
              <a:buSzPts val="2000"/>
              <a:buChar char="■"/>
              <a:defRPr sz="2000"/>
            </a:lvl6pPr>
            <a:lvl7pPr indent="-355600" lvl="6" marL="3200400" algn="l">
              <a:lnSpc>
                <a:spcPct val="150000"/>
              </a:lnSpc>
              <a:spcBef>
                <a:spcPts val="1600"/>
              </a:spcBef>
              <a:spcAft>
                <a:spcPts val="0"/>
              </a:spcAft>
              <a:buSzPts val="2000"/>
              <a:buChar char="●"/>
              <a:defRPr sz="2000"/>
            </a:lvl7pPr>
            <a:lvl8pPr indent="-355600" lvl="7" marL="3657600" algn="l">
              <a:lnSpc>
                <a:spcPct val="150000"/>
              </a:lnSpc>
              <a:spcBef>
                <a:spcPts val="1600"/>
              </a:spcBef>
              <a:spcAft>
                <a:spcPts val="0"/>
              </a:spcAft>
              <a:buSzPts val="2000"/>
              <a:buChar char="○"/>
              <a:defRPr sz="2000"/>
            </a:lvl8pPr>
            <a:lvl9pPr indent="-355600" lvl="8" marL="4114800" algn="l">
              <a:lnSpc>
                <a:spcPct val="150000"/>
              </a:lnSpc>
              <a:spcBef>
                <a:spcPts val="1600"/>
              </a:spcBef>
              <a:spcAft>
                <a:spcPts val="1600"/>
              </a:spcAft>
              <a:buSzPts val="2000"/>
              <a:buChar char="■"/>
              <a:defRPr sz="2000"/>
            </a:lvl9pPr>
          </a:lstStyle>
          <a:p/>
        </p:txBody>
      </p:sp>
      <p:sp>
        <p:nvSpPr>
          <p:cNvPr id="294" name="Google Shape;294;p50"/>
          <p:cNvSpPr/>
          <p:nvPr>
            <p:ph idx="2" type="pic"/>
          </p:nvPr>
        </p:nvSpPr>
        <p:spPr>
          <a:xfrm>
            <a:off x="2265650" y="3262000"/>
            <a:ext cx="1371600" cy="1371600"/>
          </a:xfrm>
          <a:prstGeom prst="ellipse">
            <a:avLst/>
          </a:prstGeom>
          <a:noFill/>
          <a:ln>
            <a:noFill/>
          </a:ln>
        </p:spPr>
      </p:sp>
      <p:sp>
        <p:nvSpPr>
          <p:cNvPr id="295" name="Google Shape;295;p50"/>
          <p:cNvSpPr txBox="1"/>
          <p:nvPr>
            <p:ph idx="3" type="title"/>
          </p:nvPr>
        </p:nvSpPr>
        <p:spPr>
          <a:xfrm>
            <a:off x="6290950" y="4633600"/>
            <a:ext cx="4755900" cy="897000"/>
          </a:xfrm>
          <a:prstGeom prst="rect">
            <a:avLst/>
          </a:prstGeom>
          <a:noFill/>
          <a:ln>
            <a:noFill/>
          </a:ln>
        </p:spPr>
        <p:txBody>
          <a:bodyPr anchorCtr="0" anchor="t" bIns="91425" lIns="91425" spcFirstLastPara="1" rIns="91425" wrap="square" tIns="237725">
            <a:sp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2pPr>
            <a:lvl3pPr lvl="2" algn="ctr">
              <a:lnSpc>
                <a:spcPct val="100000"/>
              </a:lnSpc>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3pPr>
            <a:lvl4pPr lvl="3" algn="ctr">
              <a:lnSpc>
                <a:spcPct val="100000"/>
              </a:lnSpc>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4pPr>
            <a:lvl5pPr lvl="4" algn="ctr">
              <a:lnSpc>
                <a:spcPct val="100000"/>
              </a:lnSpc>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5pPr>
            <a:lvl6pPr lvl="5" algn="ctr">
              <a:lnSpc>
                <a:spcPct val="100000"/>
              </a:lnSpc>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6pPr>
            <a:lvl7pPr lvl="6" algn="ctr">
              <a:lnSpc>
                <a:spcPct val="100000"/>
              </a:lnSpc>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7pPr>
            <a:lvl8pPr lvl="7" algn="ctr">
              <a:lnSpc>
                <a:spcPct val="100000"/>
              </a:lnSpc>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8pPr>
            <a:lvl9pPr lvl="8" algn="ctr">
              <a:lnSpc>
                <a:spcPct val="100000"/>
              </a:lnSpc>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9pPr>
          </a:lstStyle>
          <a:p/>
        </p:txBody>
      </p:sp>
      <p:sp>
        <p:nvSpPr>
          <p:cNvPr id="296" name="Google Shape;296;p50"/>
          <p:cNvSpPr txBox="1"/>
          <p:nvPr>
            <p:ph idx="4" type="body"/>
          </p:nvPr>
        </p:nvSpPr>
        <p:spPr>
          <a:xfrm>
            <a:off x="6290950" y="5568100"/>
            <a:ext cx="4755900" cy="2688000"/>
          </a:xfrm>
          <a:prstGeom prst="rect">
            <a:avLst/>
          </a:prstGeom>
          <a:noFill/>
          <a:ln>
            <a:noFill/>
          </a:ln>
        </p:spPr>
        <p:txBody>
          <a:bodyPr anchorCtr="0" anchor="t" bIns="237725" lIns="237725" spcFirstLastPara="1" rIns="237725" wrap="square" tIns="237725">
            <a:spAutoFit/>
          </a:bodyPr>
          <a:lstStyle>
            <a:lvl1pPr indent="-355600" lvl="0" marL="457200" algn="l">
              <a:lnSpc>
                <a:spcPct val="150000"/>
              </a:lnSpc>
              <a:spcBef>
                <a:spcPts val="0"/>
              </a:spcBef>
              <a:spcAft>
                <a:spcPts val="0"/>
              </a:spcAft>
              <a:buSzPts val="2000"/>
              <a:buChar char="●"/>
              <a:defRPr sz="2000"/>
            </a:lvl1pPr>
            <a:lvl2pPr indent="-355600" lvl="1" marL="914400" algn="l">
              <a:lnSpc>
                <a:spcPct val="150000"/>
              </a:lnSpc>
              <a:spcBef>
                <a:spcPts val="1600"/>
              </a:spcBef>
              <a:spcAft>
                <a:spcPts val="0"/>
              </a:spcAft>
              <a:buSzPts val="2000"/>
              <a:buChar char="○"/>
              <a:defRPr sz="2000"/>
            </a:lvl2pPr>
            <a:lvl3pPr indent="-355600" lvl="2" marL="1371600" algn="l">
              <a:lnSpc>
                <a:spcPct val="150000"/>
              </a:lnSpc>
              <a:spcBef>
                <a:spcPts val="1600"/>
              </a:spcBef>
              <a:spcAft>
                <a:spcPts val="0"/>
              </a:spcAft>
              <a:buSzPts val="2000"/>
              <a:buChar char="■"/>
              <a:defRPr sz="2000"/>
            </a:lvl3pPr>
            <a:lvl4pPr indent="-355600" lvl="3" marL="1828800" algn="l">
              <a:lnSpc>
                <a:spcPct val="150000"/>
              </a:lnSpc>
              <a:spcBef>
                <a:spcPts val="1600"/>
              </a:spcBef>
              <a:spcAft>
                <a:spcPts val="0"/>
              </a:spcAft>
              <a:buSzPts val="2000"/>
              <a:buChar char="●"/>
              <a:defRPr sz="2000"/>
            </a:lvl4pPr>
            <a:lvl5pPr indent="-355600" lvl="4" marL="2286000" algn="l">
              <a:lnSpc>
                <a:spcPct val="150000"/>
              </a:lnSpc>
              <a:spcBef>
                <a:spcPts val="1600"/>
              </a:spcBef>
              <a:spcAft>
                <a:spcPts val="0"/>
              </a:spcAft>
              <a:buSzPts val="2000"/>
              <a:buChar char="○"/>
              <a:defRPr sz="2000"/>
            </a:lvl5pPr>
            <a:lvl6pPr indent="-355600" lvl="5" marL="2743200" algn="l">
              <a:lnSpc>
                <a:spcPct val="150000"/>
              </a:lnSpc>
              <a:spcBef>
                <a:spcPts val="1600"/>
              </a:spcBef>
              <a:spcAft>
                <a:spcPts val="0"/>
              </a:spcAft>
              <a:buSzPts val="2000"/>
              <a:buChar char="■"/>
              <a:defRPr sz="2000"/>
            </a:lvl6pPr>
            <a:lvl7pPr indent="-355600" lvl="6" marL="3200400" algn="l">
              <a:lnSpc>
                <a:spcPct val="150000"/>
              </a:lnSpc>
              <a:spcBef>
                <a:spcPts val="1600"/>
              </a:spcBef>
              <a:spcAft>
                <a:spcPts val="0"/>
              </a:spcAft>
              <a:buSzPts val="2000"/>
              <a:buChar char="●"/>
              <a:defRPr sz="2000"/>
            </a:lvl7pPr>
            <a:lvl8pPr indent="-355600" lvl="7" marL="3657600" algn="l">
              <a:lnSpc>
                <a:spcPct val="150000"/>
              </a:lnSpc>
              <a:spcBef>
                <a:spcPts val="1600"/>
              </a:spcBef>
              <a:spcAft>
                <a:spcPts val="0"/>
              </a:spcAft>
              <a:buSzPts val="2000"/>
              <a:buChar char="○"/>
              <a:defRPr sz="2000"/>
            </a:lvl8pPr>
            <a:lvl9pPr indent="-355600" lvl="8" marL="4114800" algn="l">
              <a:lnSpc>
                <a:spcPct val="150000"/>
              </a:lnSpc>
              <a:spcBef>
                <a:spcPts val="1600"/>
              </a:spcBef>
              <a:spcAft>
                <a:spcPts val="1600"/>
              </a:spcAft>
              <a:buSzPts val="2000"/>
              <a:buChar char="■"/>
              <a:defRPr sz="2000"/>
            </a:lvl9pPr>
          </a:lstStyle>
          <a:p/>
        </p:txBody>
      </p:sp>
      <p:sp>
        <p:nvSpPr>
          <p:cNvPr id="297" name="Google Shape;297;p50"/>
          <p:cNvSpPr txBox="1"/>
          <p:nvPr>
            <p:ph idx="5" type="title"/>
          </p:nvPr>
        </p:nvSpPr>
        <p:spPr>
          <a:xfrm>
            <a:off x="12001200" y="4651150"/>
            <a:ext cx="4755900" cy="897000"/>
          </a:xfrm>
          <a:prstGeom prst="rect">
            <a:avLst/>
          </a:prstGeom>
          <a:noFill/>
          <a:ln>
            <a:noFill/>
          </a:ln>
        </p:spPr>
        <p:txBody>
          <a:bodyPr anchorCtr="0" anchor="t" bIns="91425" lIns="91425" spcFirstLastPara="1" rIns="91425" wrap="square" tIns="237725">
            <a:sp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2pPr>
            <a:lvl3pPr lvl="2" algn="ctr">
              <a:lnSpc>
                <a:spcPct val="100000"/>
              </a:lnSpc>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3pPr>
            <a:lvl4pPr lvl="3" algn="ctr">
              <a:lnSpc>
                <a:spcPct val="100000"/>
              </a:lnSpc>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4pPr>
            <a:lvl5pPr lvl="4" algn="ctr">
              <a:lnSpc>
                <a:spcPct val="100000"/>
              </a:lnSpc>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5pPr>
            <a:lvl6pPr lvl="5" algn="ctr">
              <a:lnSpc>
                <a:spcPct val="100000"/>
              </a:lnSpc>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6pPr>
            <a:lvl7pPr lvl="6" algn="ctr">
              <a:lnSpc>
                <a:spcPct val="100000"/>
              </a:lnSpc>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7pPr>
            <a:lvl8pPr lvl="7" algn="ctr">
              <a:lnSpc>
                <a:spcPct val="100000"/>
              </a:lnSpc>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8pPr>
            <a:lvl9pPr lvl="8" algn="ctr">
              <a:lnSpc>
                <a:spcPct val="100000"/>
              </a:lnSpc>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9pPr>
          </a:lstStyle>
          <a:p/>
        </p:txBody>
      </p:sp>
      <p:sp>
        <p:nvSpPr>
          <p:cNvPr id="298" name="Google Shape;298;p50"/>
          <p:cNvSpPr txBox="1"/>
          <p:nvPr>
            <p:ph idx="6" type="body"/>
          </p:nvPr>
        </p:nvSpPr>
        <p:spPr>
          <a:xfrm>
            <a:off x="12001200" y="5587308"/>
            <a:ext cx="4755900" cy="2688000"/>
          </a:xfrm>
          <a:prstGeom prst="rect">
            <a:avLst/>
          </a:prstGeom>
          <a:noFill/>
          <a:ln>
            <a:noFill/>
          </a:ln>
        </p:spPr>
        <p:txBody>
          <a:bodyPr anchorCtr="0" anchor="t" bIns="237725" lIns="237725" spcFirstLastPara="1" rIns="237725" wrap="square" tIns="237725">
            <a:spAutoFit/>
          </a:bodyPr>
          <a:lstStyle>
            <a:lvl1pPr indent="-355600" lvl="0" marL="457200" algn="l">
              <a:lnSpc>
                <a:spcPct val="150000"/>
              </a:lnSpc>
              <a:spcBef>
                <a:spcPts val="0"/>
              </a:spcBef>
              <a:spcAft>
                <a:spcPts val="0"/>
              </a:spcAft>
              <a:buSzPts val="2000"/>
              <a:buChar char="●"/>
              <a:defRPr sz="2000"/>
            </a:lvl1pPr>
            <a:lvl2pPr indent="-355600" lvl="1" marL="914400" algn="l">
              <a:lnSpc>
                <a:spcPct val="150000"/>
              </a:lnSpc>
              <a:spcBef>
                <a:spcPts val="1600"/>
              </a:spcBef>
              <a:spcAft>
                <a:spcPts val="0"/>
              </a:spcAft>
              <a:buSzPts val="2000"/>
              <a:buChar char="○"/>
              <a:defRPr sz="2000"/>
            </a:lvl2pPr>
            <a:lvl3pPr indent="-355600" lvl="2" marL="1371600" algn="l">
              <a:lnSpc>
                <a:spcPct val="150000"/>
              </a:lnSpc>
              <a:spcBef>
                <a:spcPts val="1600"/>
              </a:spcBef>
              <a:spcAft>
                <a:spcPts val="0"/>
              </a:spcAft>
              <a:buSzPts val="2000"/>
              <a:buChar char="■"/>
              <a:defRPr sz="2000"/>
            </a:lvl3pPr>
            <a:lvl4pPr indent="-355600" lvl="3" marL="1828800" algn="l">
              <a:lnSpc>
                <a:spcPct val="150000"/>
              </a:lnSpc>
              <a:spcBef>
                <a:spcPts val="1600"/>
              </a:spcBef>
              <a:spcAft>
                <a:spcPts val="0"/>
              </a:spcAft>
              <a:buSzPts val="2000"/>
              <a:buChar char="●"/>
              <a:defRPr sz="2000"/>
            </a:lvl4pPr>
            <a:lvl5pPr indent="-355600" lvl="4" marL="2286000" algn="l">
              <a:lnSpc>
                <a:spcPct val="150000"/>
              </a:lnSpc>
              <a:spcBef>
                <a:spcPts val="1600"/>
              </a:spcBef>
              <a:spcAft>
                <a:spcPts val="0"/>
              </a:spcAft>
              <a:buSzPts val="2000"/>
              <a:buChar char="○"/>
              <a:defRPr sz="2000"/>
            </a:lvl5pPr>
            <a:lvl6pPr indent="-355600" lvl="5" marL="2743200" algn="l">
              <a:lnSpc>
                <a:spcPct val="150000"/>
              </a:lnSpc>
              <a:spcBef>
                <a:spcPts val="1600"/>
              </a:spcBef>
              <a:spcAft>
                <a:spcPts val="0"/>
              </a:spcAft>
              <a:buSzPts val="2000"/>
              <a:buChar char="■"/>
              <a:defRPr sz="2000"/>
            </a:lvl6pPr>
            <a:lvl7pPr indent="-355600" lvl="6" marL="3200400" algn="l">
              <a:lnSpc>
                <a:spcPct val="150000"/>
              </a:lnSpc>
              <a:spcBef>
                <a:spcPts val="1600"/>
              </a:spcBef>
              <a:spcAft>
                <a:spcPts val="0"/>
              </a:spcAft>
              <a:buSzPts val="2000"/>
              <a:buChar char="●"/>
              <a:defRPr sz="2000"/>
            </a:lvl7pPr>
            <a:lvl8pPr indent="-355600" lvl="7" marL="3657600" algn="l">
              <a:lnSpc>
                <a:spcPct val="150000"/>
              </a:lnSpc>
              <a:spcBef>
                <a:spcPts val="1600"/>
              </a:spcBef>
              <a:spcAft>
                <a:spcPts val="0"/>
              </a:spcAft>
              <a:buSzPts val="2000"/>
              <a:buChar char="○"/>
              <a:defRPr sz="2000"/>
            </a:lvl8pPr>
            <a:lvl9pPr indent="-355600" lvl="8" marL="4114800" algn="l">
              <a:lnSpc>
                <a:spcPct val="150000"/>
              </a:lnSpc>
              <a:spcBef>
                <a:spcPts val="1600"/>
              </a:spcBef>
              <a:spcAft>
                <a:spcPts val="1600"/>
              </a:spcAft>
              <a:buSzPts val="2000"/>
              <a:buChar char="■"/>
              <a:defRPr sz="2000"/>
            </a:lvl9pPr>
          </a:lstStyle>
          <a:p/>
        </p:txBody>
      </p:sp>
      <p:sp>
        <p:nvSpPr>
          <p:cNvPr id="299" name="Google Shape;299;p50"/>
          <p:cNvSpPr/>
          <p:nvPr>
            <p:ph idx="7" type="pic"/>
          </p:nvPr>
        </p:nvSpPr>
        <p:spPr>
          <a:xfrm>
            <a:off x="7975900" y="3262000"/>
            <a:ext cx="1386000" cy="1369200"/>
          </a:xfrm>
          <a:prstGeom prst="ellipse">
            <a:avLst/>
          </a:prstGeom>
          <a:noFill/>
          <a:ln>
            <a:noFill/>
          </a:ln>
        </p:spPr>
      </p:sp>
      <p:sp>
        <p:nvSpPr>
          <p:cNvPr id="300" name="Google Shape;300;p50"/>
          <p:cNvSpPr/>
          <p:nvPr>
            <p:ph idx="8" type="pic"/>
          </p:nvPr>
        </p:nvSpPr>
        <p:spPr>
          <a:xfrm>
            <a:off x="13686150" y="3262000"/>
            <a:ext cx="1386000" cy="1369200"/>
          </a:xfrm>
          <a:prstGeom prst="ellipse">
            <a:avLst/>
          </a:prstGeom>
          <a:noFill/>
          <a:ln>
            <a:noFill/>
          </a:ln>
        </p:spPr>
      </p:sp>
      <p:sp>
        <p:nvSpPr>
          <p:cNvPr id="301" name="Google Shape;301;p50"/>
          <p:cNvSpPr txBox="1"/>
          <p:nvPr>
            <p:ph idx="9" type="title"/>
          </p:nvPr>
        </p:nvSpPr>
        <p:spPr>
          <a:xfrm>
            <a:off x="580700" y="1336550"/>
            <a:ext cx="17135700" cy="1162200"/>
          </a:xfrm>
          <a:prstGeom prst="rect">
            <a:avLst/>
          </a:prstGeom>
          <a:noFill/>
          <a:ln>
            <a:noFill/>
          </a:ln>
        </p:spPr>
        <p:txBody>
          <a:bodyPr anchorCtr="0" anchor="t" bIns="237725" lIns="237725" spcFirstLastPara="1" rIns="237725" wrap="square" tIns="0">
            <a:spAutoFit/>
          </a:bodyPr>
          <a:lstStyle>
            <a:lvl1pPr lvl="0" algn="l">
              <a:lnSpc>
                <a:spcPct val="100000"/>
              </a:lnSpc>
              <a:spcBef>
                <a:spcPts val="0"/>
              </a:spcBef>
              <a:spcAft>
                <a:spcPts val="0"/>
              </a:spcAft>
              <a:buClr>
                <a:schemeClr val="dk1"/>
              </a:buClr>
              <a:buSzPts val="5200"/>
              <a:buFont typeface="Plus Jakarta Sans SemiBold"/>
              <a:buNone/>
              <a:defRPr sz="5200">
                <a:solidFill>
                  <a:schemeClr val="dk1"/>
                </a:solidFill>
                <a:latin typeface="Plus Jakarta Sans SemiBold"/>
                <a:ea typeface="Plus Jakarta Sans SemiBold"/>
                <a:cs typeface="Plus Jakarta Sans SemiBold"/>
                <a:sym typeface="Plus Jakarta Sans SemiBold"/>
              </a:defRPr>
            </a:lvl1pPr>
            <a:lvl2pPr lvl="1" algn="l">
              <a:lnSpc>
                <a:spcPct val="100000"/>
              </a:lnSpc>
              <a:spcBef>
                <a:spcPts val="0"/>
              </a:spcBef>
              <a:spcAft>
                <a:spcPts val="0"/>
              </a:spcAft>
              <a:buClr>
                <a:schemeClr val="dk1"/>
              </a:buClr>
              <a:buSzPts val="5600"/>
              <a:buNone/>
              <a:defRPr sz="5600">
                <a:solidFill>
                  <a:schemeClr val="dk1"/>
                </a:solidFill>
              </a:defRPr>
            </a:lvl2pPr>
            <a:lvl3pPr lvl="2" algn="l">
              <a:lnSpc>
                <a:spcPct val="100000"/>
              </a:lnSpc>
              <a:spcBef>
                <a:spcPts val="0"/>
              </a:spcBef>
              <a:spcAft>
                <a:spcPts val="0"/>
              </a:spcAft>
              <a:buClr>
                <a:schemeClr val="dk1"/>
              </a:buClr>
              <a:buSzPts val="5600"/>
              <a:buNone/>
              <a:defRPr sz="5600">
                <a:solidFill>
                  <a:schemeClr val="dk1"/>
                </a:solidFill>
              </a:defRPr>
            </a:lvl3pPr>
            <a:lvl4pPr lvl="3" algn="l">
              <a:lnSpc>
                <a:spcPct val="100000"/>
              </a:lnSpc>
              <a:spcBef>
                <a:spcPts val="0"/>
              </a:spcBef>
              <a:spcAft>
                <a:spcPts val="0"/>
              </a:spcAft>
              <a:buClr>
                <a:schemeClr val="dk1"/>
              </a:buClr>
              <a:buSzPts val="5600"/>
              <a:buNone/>
              <a:defRPr sz="5600">
                <a:solidFill>
                  <a:schemeClr val="dk1"/>
                </a:solidFill>
              </a:defRPr>
            </a:lvl4pPr>
            <a:lvl5pPr lvl="4" algn="l">
              <a:lnSpc>
                <a:spcPct val="100000"/>
              </a:lnSpc>
              <a:spcBef>
                <a:spcPts val="0"/>
              </a:spcBef>
              <a:spcAft>
                <a:spcPts val="0"/>
              </a:spcAft>
              <a:buClr>
                <a:schemeClr val="dk1"/>
              </a:buClr>
              <a:buSzPts val="5600"/>
              <a:buNone/>
              <a:defRPr sz="5600">
                <a:solidFill>
                  <a:schemeClr val="dk1"/>
                </a:solidFill>
              </a:defRPr>
            </a:lvl5pPr>
            <a:lvl6pPr lvl="5" algn="l">
              <a:lnSpc>
                <a:spcPct val="100000"/>
              </a:lnSpc>
              <a:spcBef>
                <a:spcPts val="0"/>
              </a:spcBef>
              <a:spcAft>
                <a:spcPts val="0"/>
              </a:spcAft>
              <a:buClr>
                <a:schemeClr val="dk1"/>
              </a:buClr>
              <a:buSzPts val="5600"/>
              <a:buNone/>
              <a:defRPr sz="5600">
                <a:solidFill>
                  <a:schemeClr val="dk1"/>
                </a:solidFill>
              </a:defRPr>
            </a:lvl6pPr>
            <a:lvl7pPr lvl="6" algn="l">
              <a:lnSpc>
                <a:spcPct val="100000"/>
              </a:lnSpc>
              <a:spcBef>
                <a:spcPts val="0"/>
              </a:spcBef>
              <a:spcAft>
                <a:spcPts val="0"/>
              </a:spcAft>
              <a:buClr>
                <a:schemeClr val="dk1"/>
              </a:buClr>
              <a:buSzPts val="5600"/>
              <a:buNone/>
              <a:defRPr sz="5600">
                <a:solidFill>
                  <a:schemeClr val="dk1"/>
                </a:solidFill>
              </a:defRPr>
            </a:lvl7pPr>
            <a:lvl8pPr lvl="7" algn="l">
              <a:lnSpc>
                <a:spcPct val="100000"/>
              </a:lnSpc>
              <a:spcBef>
                <a:spcPts val="0"/>
              </a:spcBef>
              <a:spcAft>
                <a:spcPts val="0"/>
              </a:spcAft>
              <a:buClr>
                <a:schemeClr val="dk1"/>
              </a:buClr>
              <a:buSzPts val="5600"/>
              <a:buNone/>
              <a:defRPr sz="5600">
                <a:solidFill>
                  <a:schemeClr val="dk1"/>
                </a:solidFill>
              </a:defRPr>
            </a:lvl8pPr>
            <a:lvl9pPr lvl="8" algn="l">
              <a:lnSpc>
                <a:spcPct val="100000"/>
              </a:lnSpc>
              <a:spcBef>
                <a:spcPts val="0"/>
              </a:spcBef>
              <a:spcAft>
                <a:spcPts val="0"/>
              </a:spcAft>
              <a:buClr>
                <a:schemeClr val="dk1"/>
              </a:buClr>
              <a:buSzPts val="5600"/>
              <a:buNone/>
              <a:defRPr sz="5600">
                <a:solidFill>
                  <a:schemeClr val="dk1"/>
                </a:solidFill>
              </a:defRPr>
            </a:lvl9pPr>
          </a:lstStyle>
          <a:p/>
        </p:txBody>
      </p:sp>
      <p:sp>
        <p:nvSpPr>
          <p:cNvPr id="302" name="Google Shape;302;p50"/>
          <p:cNvSpPr txBox="1"/>
          <p:nvPr>
            <p:ph idx="13" type="subTitle"/>
          </p:nvPr>
        </p:nvSpPr>
        <p:spPr>
          <a:xfrm>
            <a:off x="580700" y="380400"/>
            <a:ext cx="8563200" cy="914400"/>
          </a:xfrm>
          <a:prstGeom prst="rect">
            <a:avLst/>
          </a:prstGeom>
          <a:noFill/>
          <a:ln>
            <a:noFill/>
          </a:ln>
        </p:spPr>
        <p:txBody>
          <a:bodyPr anchorCtr="0" anchor="t" bIns="0" lIns="237725" spcFirstLastPara="1" rIns="237725" wrap="square" tIns="237725">
            <a:noAutofit/>
          </a:bodyPr>
          <a:lstStyle>
            <a:lvl1pPr lvl="0" algn="l">
              <a:lnSpc>
                <a:spcPct val="130000"/>
              </a:lnSpc>
              <a:spcBef>
                <a:spcPts val="0"/>
              </a:spcBef>
              <a:spcAft>
                <a:spcPts val="0"/>
              </a:spcAft>
              <a:buClr>
                <a:schemeClr val="dk1"/>
              </a:buClr>
              <a:buSzPts val="2000"/>
              <a:buFont typeface="Inter"/>
              <a:buNone/>
              <a:defRPr sz="2000">
                <a:solidFill>
                  <a:schemeClr val="dk1"/>
                </a:solidFill>
                <a:latin typeface="Inter"/>
                <a:ea typeface="Inter"/>
                <a:cs typeface="Inter"/>
                <a:sym typeface="Inter"/>
              </a:defRPr>
            </a:lvl1pPr>
            <a:lvl2pPr lvl="1" algn="l">
              <a:lnSpc>
                <a:spcPct val="130000"/>
              </a:lnSpc>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2pPr>
            <a:lvl3pPr lvl="2" algn="l">
              <a:lnSpc>
                <a:spcPct val="130000"/>
              </a:lnSpc>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3pPr>
            <a:lvl4pPr lvl="3" algn="l">
              <a:lnSpc>
                <a:spcPct val="130000"/>
              </a:lnSpc>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4pPr>
            <a:lvl5pPr lvl="4" algn="l">
              <a:lnSpc>
                <a:spcPct val="130000"/>
              </a:lnSpc>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5pPr>
            <a:lvl6pPr lvl="5" algn="l">
              <a:lnSpc>
                <a:spcPct val="130000"/>
              </a:lnSpc>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6pPr>
            <a:lvl7pPr lvl="6" algn="l">
              <a:lnSpc>
                <a:spcPct val="130000"/>
              </a:lnSpc>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7pPr>
            <a:lvl8pPr lvl="7" algn="l">
              <a:lnSpc>
                <a:spcPct val="130000"/>
              </a:lnSpc>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8pPr>
            <a:lvl9pPr lvl="8" algn="l">
              <a:lnSpc>
                <a:spcPct val="130000"/>
              </a:lnSpc>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 - 1/3 Image">
  <p:cSld name="TITLE_AND_BODY_1">
    <p:spTree>
      <p:nvGrpSpPr>
        <p:cNvPr id="303" name="Shape 303"/>
        <p:cNvGrpSpPr/>
        <p:nvPr/>
      </p:nvGrpSpPr>
      <p:grpSpPr>
        <a:xfrm>
          <a:off x="0" y="0"/>
          <a:ext cx="0" cy="0"/>
          <a:chOff x="0" y="0"/>
          <a:chExt cx="0" cy="0"/>
        </a:xfrm>
      </p:grpSpPr>
      <p:sp>
        <p:nvSpPr>
          <p:cNvPr id="304" name="Google Shape;304;p51"/>
          <p:cNvSpPr/>
          <p:nvPr>
            <p:ph idx="2" type="pic"/>
          </p:nvPr>
        </p:nvSpPr>
        <p:spPr>
          <a:xfrm>
            <a:off x="12001500" y="0"/>
            <a:ext cx="6333900" cy="10287000"/>
          </a:xfrm>
          <a:prstGeom prst="rect">
            <a:avLst/>
          </a:prstGeom>
          <a:noFill/>
          <a:ln>
            <a:noFill/>
          </a:ln>
        </p:spPr>
      </p:sp>
      <p:sp>
        <p:nvSpPr>
          <p:cNvPr id="305" name="Google Shape;305;p51"/>
          <p:cNvSpPr txBox="1"/>
          <p:nvPr>
            <p:ph type="title"/>
          </p:nvPr>
        </p:nvSpPr>
        <p:spPr>
          <a:xfrm>
            <a:off x="580650" y="1336550"/>
            <a:ext cx="10468500" cy="1216200"/>
          </a:xfrm>
          <a:prstGeom prst="rect">
            <a:avLst/>
          </a:prstGeom>
          <a:noFill/>
          <a:ln>
            <a:noFill/>
          </a:ln>
        </p:spPr>
        <p:txBody>
          <a:bodyPr anchorCtr="0" anchor="t" bIns="237725" lIns="237725" spcFirstLastPara="1" rIns="237725" wrap="square" tIns="0">
            <a:spAutoFit/>
          </a:bodyPr>
          <a:lstStyle>
            <a:lvl1pPr lvl="0" algn="l">
              <a:lnSpc>
                <a:spcPct val="100000"/>
              </a:lnSpc>
              <a:spcBef>
                <a:spcPts val="0"/>
              </a:spcBef>
              <a:spcAft>
                <a:spcPts val="0"/>
              </a:spcAft>
              <a:buClr>
                <a:schemeClr val="dk1"/>
              </a:buClr>
              <a:buSzPts val="5200"/>
              <a:buFont typeface="Plus Jakarta Sans SemiBold"/>
              <a:buNone/>
              <a:defRPr sz="5200">
                <a:solidFill>
                  <a:schemeClr val="dk1"/>
                </a:solidFill>
                <a:latin typeface="Plus Jakarta Sans SemiBold"/>
                <a:ea typeface="Plus Jakarta Sans SemiBold"/>
                <a:cs typeface="Plus Jakarta Sans SemiBold"/>
                <a:sym typeface="Plus Jakarta Sans SemiBold"/>
              </a:defRPr>
            </a:lvl1pPr>
            <a:lvl2pPr lvl="1" algn="l">
              <a:lnSpc>
                <a:spcPct val="100000"/>
              </a:lnSpc>
              <a:spcBef>
                <a:spcPts val="0"/>
              </a:spcBef>
              <a:spcAft>
                <a:spcPts val="0"/>
              </a:spcAft>
              <a:buClr>
                <a:schemeClr val="dk1"/>
              </a:buClr>
              <a:buSzPts val="5600"/>
              <a:buNone/>
              <a:defRPr sz="5600">
                <a:solidFill>
                  <a:schemeClr val="dk1"/>
                </a:solidFill>
              </a:defRPr>
            </a:lvl2pPr>
            <a:lvl3pPr lvl="2" algn="l">
              <a:lnSpc>
                <a:spcPct val="100000"/>
              </a:lnSpc>
              <a:spcBef>
                <a:spcPts val="0"/>
              </a:spcBef>
              <a:spcAft>
                <a:spcPts val="0"/>
              </a:spcAft>
              <a:buClr>
                <a:schemeClr val="dk1"/>
              </a:buClr>
              <a:buSzPts val="5600"/>
              <a:buNone/>
              <a:defRPr sz="5600">
                <a:solidFill>
                  <a:schemeClr val="dk1"/>
                </a:solidFill>
              </a:defRPr>
            </a:lvl3pPr>
            <a:lvl4pPr lvl="3" algn="l">
              <a:lnSpc>
                <a:spcPct val="100000"/>
              </a:lnSpc>
              <a:spcBef>
                <a:spcPts val="0"/>
              </a:spcBef>
              <a:spcAft>
                <a:spcPts val="0"/>
              </a:spcAft>
              <a:buClr>
                <a:schemeClr val="dk1"/>
              </a:buClr>
              <a:buSzPts val="5600"/>
              <a:buNone/>
              <a:defRPr sz="5600">
                <a:solidFill>
                  <a:schemeClr val="dk1"/>
                </a:solidFill>
              </a:defRPr>
            </a:lvl4pPr>
            <a:lvl5pPr lvl="4" algn="l">
              <a:lnSpc>
                <a:spcPct val="100000"/>
              </a:lnSpc>
              <a:spcBef>
                <a:spcPts val="0"/>
              </a:spcBef>
              <a:spcAft>
                <a:spcPts val="0"/>
              </a:spcAft>
              <a:buClr>
                <a:schemeClr val="dk1"/>
              </a:buClr>
              <a:buSzPts val="5600"/>
              <a:buNone/>
              <a:defRPr sz="5600">
                <a:solidFill>
                  <a:schemeClr val="dk1"/>
                </a:solidFill>
              </a:defRPr>
            </a:lvl5pPr>
            <a:lvl6pPr lvl="5" algn="l">
              <a:lnSpc>
                <a:spcPct val="100000"/>
              </a:lnSpc>
              <a:spcBef>
                <a:spcPts val="0"/>
              </a:spcBef>
              <a:spcAft>
                <a:spcPts val="0"/>
              </a:spcAft>
              <a:buClr>
                <a:schemeClr val="dk1"/>
              </a:buClr>
              <a:buSzPts val="5600"/>
              <a:buNone/>
              <a:defRPr sz="5600">
                <a:solidFill>
                  <a:schemeClr val="dk1"/>
                </a:solidFill>
              </a:defRPr>
            </a:lvl6pPr>
            <a:lvl7pPr lvl="6" algn="l">
              <a:lnSpc>
                <a:spcPct val="100000"/>
              </a:lnSpc>
              <a:spcBef>
                <a:spcPts val="0"/>
              </a:spcBef>
              <a:spcAft>
                <a:spcPts val="0"/>
              </a:spcAft>
              <a:buClr>
                <a:schemeClr val="dk1"/>
              </a:buClr>
              <a:buSzPts val="5600"/>
              <a:buNone/>
              <a:defRPr sz="5600">
                <a:solidFill>
                  <a:schemeClr val="dk1"/>
                </a:solidFill>
              </a:defRPr>
            </a:lvl7pPr>
            <a:lvl8pPr lvl="7" algn="l">
              <a:lnSpc>
                <a:spcPct val="100000"/>
              </a:lnSpc>
              <a:spcBef>
                <a:spcPts val="0"/>
              </a:spcBef>
              <a:spcAft>
                <a:spcPts val="0"/>
              </a:spcAft>
              <a:buClr>
                <a:schemeClr val="dk1"/>
              </a:buClr>
              <a:buSzPts val="5600"/>
              <a:buNone/>
              <a:defRPr sz="5600">
                <a:solidFill>
                  <a:schemeClr val="dk1"/>
                </a:solidFill>
              </a:defRPr>
            </a:lvl8pPr>
            <a:lvl9pPr lvl="8" algn="l">
              <a:lnSpc>
                <a:spcPct val="100000"/>
              </a:lnSpc>
              <a:spcBef>
                <a:spcPts val="0"/>
              </a:spcBef>
              <a:spcAft>
                <a:spcPts val="0"/>
              </a:spcAft>
              <a:buClr>
                <a:schemeClr val="dk1"/>
              </a:buClr>
              <a:buSzPts val="5600"/>
              <a:buNone/>
              <a:defRPr sz="5600">
                <a:solidFill>
                  <a:schemeClr val="dk1"/>
                </a:solidFill>
              </a:defRPr>
            </a:lvl9pPr>
          </a:lstStyle>
          <a:p/>
        </p:txBody>
      </p:sp>
      <p:sp>
        <p:nvSpPr>
          <p:cNvPr id="306" name="Google Shape;306;p51"/>
          <p:cNvSpPr txBox="1"/>
          <p:nvPr>
            <p:ph idx="1" type="body"/>
          </p:nvPr>
        </p:nvSpPr>
        <p:spPr>
          <a:xfrm>
            <a:off x="580550" y="2286000"/>
            <a:ext cx="10468500" cy="6656400"/>
          </a:xfrm>
          <a:prstGeom prst="rect">
            <a:avLst/>
          </a:prstGeom>
          <a:noFill/>
          <a:ln>
            <a:noFill/>
          </a:ln>
        </p:spPr>
        <p:txBody>
          <a:bodyPr anchorCtr="0" anchor="t" bIns="237725" lIns="237725" spcFirstLastPara="1" rIns="237725" wrap="square" tIns="237725">
            <a:spAutoFit/>
          </a:bodyPr>
          <a:lstStyle>
            <a:lvl1pPr indent="-381000" lvl="0" marL="457200" algn="l">
              <a:lnSpc>
                <a:spcPct val="130000"/>
              </a:lnSpc>
              <a:spcBef>
                <a:spcPts val="0"/>
              </a:spcBef>
              <a:spcAft>
                <a:spcPts val="0"/>
              </a:spcAft>
              <a:buSzPts val="2400"/>
              <a:buChar char="●"/>
              <a:defRPr sz="2400"/>
            </a:lvl1pPr>
            <a:lvl2pPr indent="-381000" lvl="1" marL="914400" algn="l">
              <a:lnSpc>
                <a:spcPct val="130000"/>
              </a:lnSpc>
              <a:spcBef>
                <a:spcPts val="1600"/>
              </a:spcBef>
              <a:spcAft>
                <a:spcPts val="0"/>
              </a:spcAft>
              <a:buClr>
                <a:schemeClr val="dk1"/>
              </a:buClr>
              <a:buSzPts val="2400"/>
              <a:buChar char="○"/>
              <a:defRPr sz="2400">
                <a:solidFill>
                  <a:schemeClr val="dk1"/>
                </a:solidFill>
              </a:defRPr>
            </a:lvl2pPr>
            <a:lvl3pPr indent="-381000" lvl="2" marL="1371600" algn="l">
              <a:lnSpc>
                <a:spcPct val="130000"/>
              </a:lnSpc>
              <a:spcBef>
                <a:spcPts val="1600"/>
              </a:spcBef>
              <a:spcAft>
                <a:spcPts val="0"/>
              </a:spcAft>
              <a:buClr>
                <a:schemeClr val="dk1"/>
              </a:buClr>
              <a:buSzPts val="2400"/>
              <a:buChar char="■"/>
              <a:defRPr sz="2400">
                <a:solidFill>
                  <a:schemeClr val="dk1"/>
                </a:solidFill>
              </a:defRPr>
            </a:lvl3pPr>
            <a:lvl4pPr indent="-381000" lvl="3" marL="1828800" algn="l">
              <a:lnSpc>
                <a:spcPct val="130000"/>
              </a:lnSpc>
              <a:spcBef>
                <a:spcPts val="1600"/>
              </a:spcBef>
              <a:spcAft>
                <a:spcPts val="0"/>
              </a:spcAft>
              <a:buClr>
                <a:schemeClr val="dk1"/>
              </a:buClr>
              <a:buSzPts val="2400"/>
              <a:buChar char="●"/>
              <a:defRPr sz="2400">
                <a:solidFill>
                  <a:schemeClr val="dk1"/>
                </a:solidFill>
              </a:defRPr>
            </a:lvl4pPr>
            <a:lvl5pPr indent="-381000" lvl="4" marL="2286000" algn="l">
              <a:lnSpc>
                <a:spcPct val="130000"/>
              </a:lnSpc>
              <a:spcBef>
                <a:spcPts val="1600"/>
              </a:spcBef>
              <a:spcAft>
                <a:spcPts val="0"/>
              </a:spcAft>
              <a:buClr>
                <a:schemeClr val="dk1"/>
              </a:buClr>
              <a:buSzPts val="2400"/>
              <a:buChar char="○"/>
              <a:defRPr sz="2400">
                <a:solidFill>
                  <a:schemeClr val="dk1"/>
                </a:solidFill>
              </a:defRPr>
            </a:lvl5pPr>
            <a:lvl6pPr indent="-381000" lvl="5" marL="2743200" algn="l">
              <a:lnSpc>
                <a:spcPct val="130000"/>
              </a:lnSpc>
              <a:spcBef>
                <a:spcPts val="1600"/>
              </a:spcBef>
              <a:spcAft>
                <a:spcPts val="0"/>
              </a:spcAft>
              <a:buClr>
                <a:schemeClr val="dk1"/>
              </a:buClr>
              <a:buSzPts val="2400"/>
              <a:buChar char="■"/>
              <a:defRPr sz="2400">
                <a:solidFill>
                  <a:schemeClr val="dk1"/>
                </a:solidFill>
              </a:defRPr>
            </a:lvl6pPr>
            <a:lvl7pPr indent="-381000" lvl="6" marL="3200400" algn="l">
              <a:lnSpc>
                <a:spcPct val="130000"/>
              </a:lnSpc>
              <a:spcBef>
                <a:spcPts val="1600"/>
              </a:spcBef>
              <a:spcAft>
                <a:spcPts val="0"/>
              </a:spcAft>
              <a:buClr>
                <a:schemeClr val="dk1"/>
              </a:buClr>
              <a:buSzPts val="2400"/>
              <a:buChar char="●"/>
              <a:defRPr sz="2400">
                <a:solidFill>
                  <a:schemeClr val="dk1"/>
                </a:solidFill>
              </a:defRPr>
            </a:lvl7pPr>
            <a:lvl8pPr indent="-381000" lvl="7" marL="3657600" algn="l">
              <a:lnSpc>
                <a:spcPct val="130000"/>
              </a:lnSpc>
              <a:spcBef>
                <a:spcPts val="1600"/>
              </a:spcBef>
              <a:spcAft>
                <a:spcPts val="0"/>
              </a:spcAft>
              <a:buClr>
                <a:schemeClr val="dk1"/>
              </a:buClr>
              <a:buSzPts val="2400"/>
              <a:buChar char="○"/>
              <a:defRPr sz="2400">
                <a:solidFill>
                  <a:schemeClr val="dk1"/>
                </a:solidFill>
              </a:defRPr>
            </a:lvl8pPr>
            <a:lvl9pPr indent="-381000" lvl="8" marL="4114800" algn="l">
              <a:lnSpc>
                <a:spcPct val="130000"/>
              </a:lnSpc>
              <a:spcBef>
                <a:spcPts val="1600"/>
              </a:spcBef>
              <a:spcAft>
                <a:spcPts val="1600"/>
              </a:spcAft>
              <a:buClr>
                <a:schemeClr val="dk1"/>
              </a:buClr>
              <a:buSzPts val="2400"/>
              <a:buChar char="■"/>
              <a:defRPr sz="2400">
                <a:solidFill>
                  <a:schemeClr val="dk1"/>
                </a:solidFill>
              </a:defRPr>
            </a:lvl9pPr>
          </a:lstStyle>
          <a:p/>
        </p:txBody>
      </p:sp>
      <p:sp>
        <p:nvSpPr>
          <p:cNvPr id="307" name="Google Shape;307;p51"/>
          <p:cNvSpPr txBox="1"/>
          <p:nvPr>
            <p:ph idx="3" type="subTitle"/>
          </p:nvPr>
        </p:nvSpPr>
        <p:spPr>
          <a:xfrm>
            <a:off x="580658" y="380400"/>
            <a:ext cx="10468500" cy="914400"/>
          </a:xfrm>
          <a:prstGeom prst="rect">
            <a:avLst/>
          </a:prstGeom>
          <a:noFill/>
          <a:ln>
            <a:noFill/>
          </a:ln>
        </p:spPr>
        <p:txBody>
          <a:bodyPr anchorCtr="0" anchor="t" bIns="0" lIns="237725" spcFirstLastPara="1" rIns="237725" wrap="square" tIns="237725">
            <a:noAutofit/>
          </a:bodyPr>
          <a:lstStyle>
            <a:lvl1pPr lvl="0" algn="l">
              <a:lnSpc>
                <a:spcPct val="130000"/>
              </a:lnSpc>
              <a:spcBef>
                <a:spcPts val="0"/>
              </a:spcBef>
              <a:spcAft>
                <a:spcPts val="0"/>
              </a:spcAft>
              <a:buClr>
                <a:schemeClr val="dk1"/>
              </a:buClr>
              <a:buSzPts val="2000"/>
              <a:buNone/>
              <a:defRPr>
                <a:solidFill>
                  <a:schemeClr val="dk1"/>
                </a:solidFill>
              </a:defRPr>
            </a:lvl1pPr>
            <a:lvl2pPr lvl="1" algn="l">
              <a:lnSpc>
                <a:spcPct val="130000"/>
              </a:lnSpc>
              <a:spcBef>
                <a:spcPts val="0"/>
              </a:spcBef>
              <a:spcAft>
                <a:spcPts val="0"/>
              </a:spcAft>
              <a:buClr>
                <a:schemeClr val="accent3"/>
              </a:buClr>
              <a:buSzPts val="2000"/>
              <a:buFont typeface="Inter"/>
              <a:buNone/>
              <a:defRPr sz="2000">
                <a:solidFill>
                  <a:schemeClr val="accent3"/>
                </a:solidFill>
                <a:latin typeface="Inter"/>
                <a:ea typeface="Inter"/>
                <a:cs typeface="Inter"/>
                <a:sym typeface="Inter"/>
              </a:defRPr>
            </a:lvl2pPr>
            <a:lvl3pPr lvl="2" algn="l">
              <a:lnSpc>
                <a:spcPct val="130000"/>
              </a:lnSpc>
              <a:spcBef>
                <a:spcPts val="0"/>
              </a:spcBef>
              <a:spcAft>
                <a:spcPts val="0"/>
              </a:spcAft>
              <a:buClr>
                <a:schemeClr val="accent3"/>
              </a:buClr>
              <a:buSzPts val="2000"/>
              <a:buFont typeface="Inter"/>
              <a:buNone/>
              <a:defRPr sz="2000">
                <a:solidFill>
                  <a:schemeClr val="accent3"/>
                </a:solidFill>
                <a:latin typeface="Inter"/>
                <a:ea typeface="Inter"/>
                <a:cs typeface="Inter"/>
                <a:sym typeface="Inter"/>
              </a:defRPr>
            </a:lvl3pPr>
            <a:lvl4pPr lvl="3" algn="l">
              <a:lnSpc>
                <a:spcPct val="130000"/>
              </a:lnSpc>
              <a:spcBef>
                <a:spcPts val="0"/>
              </a:spcBef>
              <a:spcAft>
                <a:spcPts val="0"/>
              </a:spcAft>
              <a:buClr>
                <a:schemeClr val="accent3"/>
              </a:buClr>
              <a:buSzPts val="2000"/>
              <a:buFont typeface="Inter"/>
              <a:buNone/>
              <a:defRPr sz="2000">
                <a:solidFill>
                  <a:schemeClr val="accent3"/>
                </a:solidFill>
                <a:latin typeface="Inter"/>
                <a:ea typeface="Inter"/>
                <a:cs typeface="Inter"/>
                <a:sym typeface="Inter"/>
              </a:defRPr>
            </a:lvl4pPr>
            <a:lvl5pPr lvl="4" algn="l">
              <a:lnSpc>
                <a:spcPct val="130000"/>
              </a:lnSpc>
              <a:spcBef>
                <a:spcPts val="0"/>
              </a:spcBef>
              <a:spcAft>
                <a:spcPts val="0"/>
              </a:spcAft>
              <a:buClr>
                <a:schemeClr val="accent3"/>
              </a:buClr>
              <a:buSzPts val="2000"/>
              <a:buFont typeface="Inter"/>
              <a:buNone/>
              <a:defRPr sz="2000">
                <a:solidFill>
                  <a:schemeClr val="accent3"/>
                </a:solidFill>
                <a:latin typeface="Inter"/>
                <a:ea typeface="Inter"/>
                <a:cs typeface="Inter"/>
                <a:sym typeface="Inter"/>
              </a:defRPr>
            </a:lvl5pPr>
            <a:lvl6pPr lvl="5" algn="l">
              <a:lnSpc>
                <a:spcPct val="130000"/>
              </a:lnSpc>
              <a:spcBef>
                <a:spcPts val="0"/>
              </a:spcBef>
              <a:spcAft>
                <a:spcPts val="0"/>
              </a:spcAft>
              <a:buClr>
                <a:schemeClr val="accent3"/>
              </a:buClr>
              <a:buSzPts val="2000"/>
              <a:buFont typeface="Inter"/>
              <a:buNone/>
              <a:defRPr sz="2000">
                <a:solidFill>
                  <a:schemeClr val="accent3"/>
                </a:solidFill>
                <a:latin typeface="Inter"/>
                <a:ea typeface="Inter"/>
                <a:cs typeface="Inter"/>
                <a:sym typeface="Inter"/>
              </a:defRPr>
            </a:lvl6pPr>
            <a:lvl7pPr lvl="6" algn="l">
              <a:lnSpc>
                <a:spcPct val="130000"/>
              </a:lnSpc>
              <a:spcBef>
                <a:spcPts val="0"/>
              </a:spcBef>
              <a:spcAft>
                <a:spcPts val="0"/>
              </a:spcAft>
              <a:buClr>
                <a:schemeClr val="accent3"/>
              </a:buClr>
              <a:buSzPts val="2000"/>
              <a:buFont typeface="Inter"/>
              <a:buNone/>
              <a:defRPr sz="2000">
                <a:solidFill>
                  <a:schemeClr val="accent3"/>
                </a:solidFill>
                <a:latin typeface="Inter"/>
                <a:ea typeface="Inter"/>
                <a:cs typeface="Inter"/>
                <a:sym typeface="Inter"/>
              </a:defRPr>
            </a:lvl7pPr>
            <a:lvl8pPr lvl="7" algn="l">
              <a:lnSpc>
                <a:spcPct val="130000"/>
              </a:lnSpc>
              <a:spcBef>
                <a:spcPts val="0"/>
              </a:spcBef>
              <a:spcAft>
                <a:spcPts val="0"/>
              </a:spcAft>
              <a:buClr>
                <a:schemeClr val="accent3"/>
              </a:buClr>
              <a:buSzPts val="2000"/>
              <a:buFont typeface="Inter"/>
              <a:buNone/>
              <a:defRPr sz="2000">
                <a:solidFill>
                  <a:schemeClr val="accent3"/>
                </a:solidFill>
                <a:latin typeface="Inter"/>
                <a:ea typeface="Inter"/>
                <a:cs typeface="Inter"/>
                <a:sym typeface="Inter"/>
              </a:defRPr>
            </a:lvl8pPr>
            <a:lvl9pPr lvl="8" algn="l">
              <a:lnSpc>
                <a:spcPct val="130000"/>
              </a:lnSpc>
              <a:spcBef>
                <a:spcPts val="0"/>
              </a:spcBef>
              <a:spcAft>
                <a:spcPts val="0"/>
              </a:spcAft>
              <a:buClr>
                <a:schemeClr val="accent3"/>
              </a:buClr>
              <a:buSzPts val="2000"/>
              <a:buFont typeface="Inter"/>
              <a:buNone/>
              <a:defRPr sz="2000">
                <a:solidFill>
                  <a:schemeClr val="accent3"/>
                </a:solidFill>
                <a:latin typeface="Inter"/>
                <a:ea typeface="Inter"/>
                <a:cs typeface="Inter"/>
                <a:sym typeface="Inte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2 - Section Title (Dark)">
  <p:cSld name="TITLE_1_1_1_1_2">
    <p:bg>
      <p:bgPr>
        <a:solidFill>
          <a:schemeClr val="dk1"/>
        </a:solidFill>
      </p:bgPr>
    </p:bg>
    <p:spTree>
      <p:nvGrpSpPr>
        <p:cNvPr id="44" name="Shape 44"/>
        <p:cNvGrpSpPr/>
        <p:nvPr/>
      </p:nvGrpSpPr>
      <p:grpSpPr>
        <a:xfrm>
          <a:off x="0" y="0"/>
          <a:ext cx="0" cy="0"/>
          <a:chOff x="0" y="0"/>
          <a:chExt cx="0" cy="0"/>
        </a:xfrm>
      </p:grpSpPr>
      <p:sp>
        <p:nvSpPr>
          <p:cNvPr id="45" name="Google Shape;45;p6"/>
          <p:cNvSpPr txBox="1"/>
          <p:nvPr>
            <p:ph idx="1" type="subTitle"/>
          </p:nvPr>
        </p:nvSpPr>
        <p:spPr>
          <a:xfrm>
            <a:off x="571500" y="5143500"/>
            <a:ext cx="16948200" cy="3798600"/>
          </a:xfrm>
          <a:prstGeom prst="rect">
            <a:avLst/>
          </a:prstGeom>
        </p:spPr>
        <p:txBody>
          <a:bodyPr anchorCtr="0" anchor="t" bIns="0" lIns="237725" spcFirstLastPara="1" rIns="237725" wrap="square" tIns="237725">
            <a:noAutofit/>
          </a:bodyPr>
          <a:lstStyle>
            <a:lvl1pPr lvl="0">
              <a:lnSpc>
                <a:spcPct val="115000"/>
              </a:lnSpc>
              <a:spcBef>
                <a:spcPts val="0"/>
              </a:spcBef>
              <a:spcAft>
                <a:spcPts val="0"/>
              </a:spcAft>
              <a:buClr>
                <a:srgbClr val="F3F3F3"/>
              </a:buClr>
              <a:buSzPts val="2800"/>
              <a:buNone/>
              <a:defRPr sz="2800">
                <a:solidFill>
                  <a:srgbClr val="F3F3F3"/>
                </a:solidFill>
              </a:defRPr>
            </a:lvl1pPr>
            <a:lvl2pPr lvl="1">
              <a:lnSpc>
                <a:spcPct val="115000"/>
              </a:lnSpc>
              <a:spcBef>
                <a:spcPts val="0"/>
              </a:spcBef>
              <a:spcAft>
                <a:spcPts val="0"/>
              </a:spcAft>
              <a:buSzPts val="3600"/>
              <a:buNone/>
              <a:defRPr sz="3600"/>
            </a:lvl2pPr>
            <a:lvl3pPr lvl="2">
              <a:lnSpc>
                <a:spcPct val="115000"/>
              </a:lnSpc>
              <a:spcBef>
                <a:spcPts val="0"/>
              </a:spcBef>
              <a:spcAft>
                <a:spcPts val="0"/>
              </a:spcAft>
              <a:buSzPts val="3600"/>
              <a:buNone/>
              <a:defRPr sz="3600"/>
            </a:lvl3pPr>
            <a:lvl4pPr lvl="3">
              <a:lnSpc>
                <a:spcPct val="115000"/>
              </a:lnSpc>
              <a:spcBef>
                <a:spcPts val="0"/>
              </a:spcBef>
              <a:spcAft>
                <a:spcPts val="0"/>
              </a:spcAft>
              <a:buSzPts val="3600"/>
              <a:buNone/>
              <a:defRPr sz="3600"/>
            </a:lvl4pPr>
            <a:lvl5pPr lvl="4">
              <a:lnSpc>
                <a:spcPct val="115000"/>
              </a:lnSpc>
              <a:spcBef>
                <a:spcPts val="0"/>
              </a:spcBef>
              <a:spcAft>
                <a:spcPts val="0"/>
              </a:spcAft>
              <a:buSzPts val="3600"/>
              <a:buNone/>
              <a:defRPr sz="3600"/>
            </a:lvl5pPr>
            <a:lvl6pPr lvl="5">
              <a:lnSpc>
                <a:spcPct val="115000"/>
              </a:lnSpc>
              <a:spcBef>
                <a:spcPts val="0"/>
              </a:spcBef>
              <a:spcAft>
                <a:spcPts val="0"/>
              </a:spcAft>
              <a:buSzPts val="3600"/>
              <a:buNone/>
              <a:defRPr sz="3600"/>
            </a:lvl6pPr>
            <a:lvl7pPr lvl="6">
              <a:lnSpc>
                <a:spcPct val="115000"/>
              </a:lnSpc>
              <a:spcBef>
                <a:spcPts val="0"/>
              </a:spcBef>
              <a:spcAft>
                <a:spcPts val="0"/>
              </a:spcAft>
              <a:buSzPts val="3600"/>
              <a:buNone/>
              <a:defRPr sz="3600"/>
            </a:lvl7pPr>
            <a:lvl8pPr lvl="7">
              <a:lnSpc>
                <a:spcPct val="115000"/>
              </a:lnSpc>
              <a:spcBef>
                <a:spcPts val="0"/>
              </a:spcBef>
              <a:spcAft>
                <a:spcPts val="0"/>
              </a:spcAft>
              <a:buSzPts val="3600"/>
              <a:buNone/>
              <a:defRPr sz="3600"/>
            </a:lvl8pPr>
            <a:lvl9pPr lvl="8">
              <a:lnSpc>
                <a:spcPct val="115000"/>
              </a:lnSpc>
              <a:spcBef>
                <a:spcPts val="0"/>
              </a:spcBef>
              <a:spcAft>
                <a:spcPts val="0"/>
              </a:spcAft>
              <a:buSzPts val="3600"/>
              <a:buNone/>
              <a:defRPr sz="3600"/>
            </a:lvl9pPr>
          </a:lstStyle>
          <a:p/>
        </p:txBody>
      </p:sp>
      <p:sp>
        <p:nvSpPr>
          <p:cNvPr id="46" name="Google Shape;46;p6"/>
          <p:cNvSpPr txBox="1"/>
          <p:nvPr>
            <p:ph type="ctrTitle"/>
          </p:nvPr>
        </p:nvSpPr>
        <p:spPr>
          <a:xfrm>
            <a:off x="571500" y="380400"/>
            <a:ext cx="16667100" cy="4763100"/>
          </a:xfrm>
          <a:prstGeom prst="rect">
            <a:avLst/>
          </a:prstGeom>
        </p:spPr>
        <p:txBody>
          <a:bodyPr anchorCtr="0" anchor="b" bIns="237725" lIns="237725" spcFirstLastPara="1" rIns="237725" wrap="square" tIns="0">
            <a:noAutofit/>
          </a:bodyPr>
          <a:lstStyle>
            <a:lvl1pPr lvl="0">
              <a:spcBef>
                <a:spcPts val="0"/>
              </a:spcBef>
              <a:spcAft>
                <a:spcPts val="0"/>
              </a:spcAft>
              <a:buClr>
                <a:schemeClr val="lt1"/>
              </a:buClr>
              <a:buSzPts val="7200"/>
              <a:buNone/>
              <a:defRPr sz="7200">
                <a:solidFill>
                  <a:schemeClr val="lt1"/>
                </a:solidFill>
              </a:defRPr>
            </a:lvl1pPr>
            <a:lvl2pPr lvl="1">
              <a:spcBef>
                <a:spcPts val="0"/>
              </a:spcBef>
              <a:spcAft>
                <a:spcPts val="0"/>
              </a:spcAft>
              <a:buClr>
                <a:schemeClr val="lt1"/>
              </a:buClr>
              <a:buSzPts val="10400"/>
              <a:buNone/>
              <a:defRPr sz="10400">
                <a:solidFill>
                  <a:schemeClr val="lt1"/>
                </a:solidFill>
              </a:defRPr>
            </a:lvl2pPr>
            <a:lvl3pPr lvl="2">
              <a:spcBef>
                <a:spcPts val="0"/>
              </a:spcBef>
              <a:spcAft>
                <a:spcPts val="0"/>
              </a:spcAft>
              <a:buClr>
                <a:schemeClr val="lt1"/>
              </a:buClr>
              <a:buSzPts val="10400"/>
              <a:buNone/>
              <a:defRPr sz="10400">
                <a:solidFill>
                  <a:schemeClr val="lt1"/>
                </a:solidFill>
              </a:defRPr>
            </a:lvl3pPr>
            <a:lvl4pPr lvl="3">
              <a:spcBef>
                <a:spcPts val="0"/>
              </a:spcBef>
              <a:spcAft>
                <a:spcPts val="0"/>
              </a:spcAft>
              <a:buClr>
                <a:schemeClr val="lt1"/>
              </a:buClr>
              <a:buSzPts val="10400"/>
              <a:buNone/>
              <a:defRPr sz="10400">
                <a:solidFill>
                  <a:schemeClr val="lt1"/>
                </a:solidFill>
              </a:defRPr>
            </a:lvl4pPr>
            <a:lvl5pPr lvl="4">
              <a:spcBef>
                <a:spcPts val="0"/>
              </a:spcBef>
              <a:spcAft>
                <a:spcPts val="0"/>
              </a:spcAft>
              <a:buClr>
                <a:schemeClr val="lt1"/>
              </a:buClr>
              <a:buSzPts val="10400"/>
              <a:buNone/>
              <a:defRPr sz="10400">
                <a:solidFill>
                  <a:schemeClr val="lt1"/>
                </a:solidFill>
              </a:defRPr>
            </a:lvl5pPr>
            <a:lvl6pPr lvl="5">
              <a:spcBef>
                <a:spcPts val="0"/>
              </a:spcBef>
              <a:spcAft>
                <a:spcPts val="0"/>
              </a:spcAft>
              <a:buClr>
                <a:schemeClr val="lt1"/>
              </a:buClr>
              <a:buSzPts val="10400"/>
              <a:buNone/>
              <a:defRPr sz="10400">
                <a:solidFill>
                  <a:schemeClr val="lt1"/>
                </a:solidFill>
              </a:defRPr>
            </a:lvl6pPr>
            <a:lvl7pPr lvl="6">
              <a:spcBef>
                <a:spcPts val="0"/>
              </a:spcBef>
              <a:spcAft>
                <a:spcPts val="0"/>
              </a:spcAft>
              <a:buClr>
                <a:schemeClr val="lt1"/>
              </a:buClr>
              <a:buSzPts val="10400"/>
              <a:buNone/>
              <a:defRPr sz="10400">
                <a:solidFill>
                  <a:schemeClr val="lt1"/>
                </a:solidFill>
              </a:defRPr>
            </a:lvl7pPr>
            <a:lvl8pPr lvl="7">
              <a:spcBef>
                <a:spcPts val="0"/>
              </a:spcBef>
              <a:spcAft>
                <a:spcPts val="0"/>
              </a:spcAft>
              <a:buClr>
                <a:schemeClr val="lt1"/>
              </a:buClr>
              <a:buSzPts val="10400"/>
              <a:buNone/>
              <a:defRPr sz="10400">
                <a:solidFill>
                  <a:schemeClr val="lt1"/>
                </a:solidFill>
              </a:defRPr>
            </a:lvl8pPr>
            <a:lvl9pPr lvl="8">
              <a:spcBef>
                <a:spcPts val="0"/>
              </a:spcBef>
              <a:spcAft>
                <a:spcPts val="0"/>
              </a:spcAft>
              <a:buClr>
                <a:schemeClr val="lt1"/>
              </a:buClr>
              <a:buSzPts val="10400"/>
              <a:buNone/>
              <a:defRPr sz="10400">
                <a:solidFill>
                  <a:schemeClr val="lt1"/>
                </a:solidFill>
              </a:defRPr>
            </a:lvl9pPr>
          </a:lstStyle>
          <a:p/>
        </p:txBody>
      </p:sp>
      <p:sp>
        <p:nvSpPr>
          <p:cNvPr id="47" name="Google Shape;47;p6"/>
          <p:cNvSpPr txBox="1"/>
          <p:nvPr>
            <p:ph idx="2" type="subTitle"/>
          </p:nvPr>
        </p:nvSpPr>
        <p:spPr>
          <a:xfrm>
            <a:off x="580700" y="380400"/>
            <a:ext cx="8563200" cy="914400"/>
          </a:xfrm>
          <a:prstGeom prst="rect">
            <a:avLst/>
          </a:prstGeom>
        </p:spPr>
        <p:txBody>
          <a:bodyPr anchorCtr="0" anchor="t" bIns="0" lIns="237725" spcFirstLastPara="1" rIns="237725" wrap="square" tIns="237725">
            <a:noAutofit/>
          </a:bodyPr>
          <a:lstStyle>
            <a:lvl1pPr lvl="0">
              <a:spcBef>
                <a:spcPts val="0"/>
              </a:spcBef>
              <a:spcAft>
                <a:spcPts val="0"/>
              </a:spcAft>
              <a:buClr>
                <a:schemeClr val="lt1"/>
              </a:buClr>
              <a:buSzPts val="2000"/>
              <a:buFont typeface="Inter"/>
              <a:buNone/>
              <a:defRPr sz="2000">
                <a:solidFill>
                  <a:schemeClr val="lt1"/>
                </a:solidFill>
                <a:latin typeface="Inter"/>
                <a:ea typeface="Inter"/>
                <a:cs typeface="Inter"/>
                <a:sym typeface="Inter"/>
              </a:defRPr>
            </a:lvl1pPr>
            <a:lvl2pPr lvl="1">
              <a:spcBef>
                <a:spcPts val="0"/>
              </a:spcBef>
              <a:spcAft>
                <a:spcPts val="0"/>
              </a:spcAft>
              <a:buClr>
                <a:schemeClr val="lt1"/>
              </a:buClr>
              <a:buSzPts val="2400"/>
              <a:buFont typeface="Inter Light"/>
              <a:buNone/>
              <a:defRPr sz="2400">
                <a:solidFill>
                  <a:schemeClr val="lt1"/>
                </a:solidFill>
                <a:latin typeface="Inter Light"/>
                <a:ea typeface="Inter Light"/>
                <a:cs typeface="Inter Light"/>
                <a:sym typeface="Inter Light"/>
              </a:defRPr>
            </a:lvl2pPr>
            <a:lvl3pPr lvl="2">
              <a:spcBef>
                <a:spcPts val="0"/>
              </a:spcBef>
              <a:spcAft>
                <a:spcPts val="0"/>
              </a:spcAft>
              <a:buClr>
                <a:schemeClr val="lt1"/>
              </a:buClr>
              <a:buSzPts val="2400"/>
              <a:buFont typeface="Inter Light"/>
              <a:buNone/>
              <a:defRPr sz="2400">
                <a:solidFill>
                  <a:schemeClr val="lt1"/>
                </a:solidFill>
                <a:latin typeface="Inter Light"/>
                <a:ea typeface="Inter Light"/>
                <a:cs typeface="Inter Light"/>
                <a:sym typeface="Inter Light"/>
              </a:defRPr>
            </a:lvl3pPr>
            <a:lvl4pPr lvl="3">
              <a:spcBef>
                <a:spcPts val="0"/>
              </a:spcBef>
              <a:spcAft>
                <a:spcPts val="0"/>
              </a:spcAft>
              <a:buClr>
                <a:schemeClr val="lt1"/>
              </a:buClr>
              <a:buSzPts val="2400"/>
              <a:buFont typeface="Inter Light"/>
              <a:buNone/>
              <a:defRPr sz="2400">
                <a:solidFill>
                  <a:schemeClr val="lt1"/>
                </a:solidFill>
                <a:latin typeface="Inter Light"/>
                <a:ea typeface="Inter Light"/>
                <a:cs typeface="Inter Light"/>
                <a:sym typeface="Inter Light"/>
              </a:defRPr>
            </a:lvl4pPr>
            <a:lvl5pPr lvl="4">
              <a:spcBef>
                <a:spcPts val="0"/>
              </a:spcBef>
              <a:spcAft>
                <a:spcPts val="0"/>
              </a:spcAft>
              <a:buClr>
                <a:schemeClr val="lt1"/>
              </a:buClr>
              <a:buSzPts val="2400"/>
              <a:buFont typeface="Inter Light"/>
              <a:buNone/>
              <a:defRPr sz="2400">
                <a:solidFill>
                  <a:schemeClr val="lt1"/>
                </a:solidFill>
                <a:latin typeface="Inter Light"/>
                <a:ea typeface="Inter Light"/>
                <a:cs typeface="Inter Light"/>
                <a:sym typeface="Inter Light"/>
              </a:defRPr>
            </a:lvl5pPr>
            <a:lvl6pPr lvl="5">
              <a:spcBef>
                <a:spcPts val="0"/>
              </a:spcBef>
              <a:spcAft>
                <a:spcPts val="0"/>
              </a:spcAft>
              <a:buClr>
                <a:schemeClr val="lt1"/>
              </a:buClr>
              <a:buSzPts val="2400"/>
              <a:buFont typeface="Inter Light"/>
              <a:buNone/>
              <a:defRPr sz="2400">
                <a:solidFill>
                  <a:schemeClr val="lt1"/>
                </a:solidFill>
                <a:latin typeface="Inter Light"/>
                <a:ea typeface="Inter Light"/>
                <a:cs typeface="Inter Light"/>
                <a:sym typeface="Inter Light"/>
              </a:defRPr>
            </a:lvl6pPr>
            <a:lvl7pPr lvl="6">
              <a:spcBef>
                <a:spcPts val="0"/>
              </a:spcBef>
              <a:spcAft>
                <a:spcPts val="0"/>
              </a:spcAft>
              <a:buClr>
                <a:schemeClr val="lt1"/>
              </a:buClr>
              <a:buSzPts val="2400"/>
              <a:buFont typeface="Inter Light"/>
              <a:buNone/>
              <a:defRPr sz="2400">
                <a:solidFill>
                  <a:schemeClr val="lt1"/>
                </a:solidFill>
                <a:latin typeface="Inter Light"/>
                <a:ea typeface="Inter Light"/>
                <a:cs typeface="Inter Light"/>
                <a:sym typeface="Inter Light"/>
              </a:defRPr>
            </a:lvl7pPr>
            <a:lvl8pPr lvl="7">
              <a:spcBef>
                <a:spcPts val="0"/>
              </a:spcBef>
              <a:spcAft>
                <a:spcPts val="0"/>
              </a:spcAft>
              <a:buClr>
                <a:schemeClr val="lt1"/>
              </a:buClr>
              <a:buSzPts val="2400"/>
              <a:buFont typeface="Inter Light"/>
              <a:buNone/>
              <a:defRPr sz="2400">
                <a:solidFill>
                  <a:schemeClr val="lt1"/>
                </a:solidFill>
                <a:latin typeface="Inter Light"/>
                <a:ea typeface="Inter Light"/>
                <a:cs typeface="Inter Light"/>
                <a:sym typeface="Inter Light"/>
              </a:defRPr>
            </a:lvl8pPr>
            <a:lvl9pPr lvl="8">
              <a:spcBef>
                <a:spcPts val="0"/>
              </a:spcBef>
              <a:spcAft>
                <a:spcPts val="0"/>
              </a:spcAft>
              <a:buClr>
                <a:schemeClr val="lt1"/>
              </a:buClr>
              <a:buSzPts val="2400"/>
              <a:buFont typeface="Inter Light"/>
              <a:buNone/>
              <a:defRPr sz="2400">
                <a:solidFill>
                  <a:schemeClr val="lt1"/>
                </a:solidFill>
                <a:latin typeface="Inter Light"/>
                <a:ea typeface="Inter Light"/>
                <a:cs typeface="Inter Light"/>
                <a:sym typeface="Inter Light"/>
              </a:defRPr>
            </a:lvl9pPr>
          </a:lstStyle>
          <a:p/>
        </p:txBody>
      </p:sp>
    </p:spTree>
  </p:cSld>
  <p:clrMapOvr>
    <a:masterClrMapping/>
  </p:clrMapOvr>
  <p:extLst>
    <p:ext uri="{DCECCB84-F9BA-43D5-87BE-67443E8EF086}">
      <p15:sldGuideLst>
        <p15:guide id="1" orient="horz" pos="3240">
          <p15:clr>
            <a:srgbClr val="E46962"/>
          </p15:clr>
        </p15:guide>
        <p15:guide id="2" pos="5760">
          <p15:clr>
            <a:srgbClr val="E46962"/>
          </p15:clr>
        </p15:guide>
      </p15:sldGuideLst>
    </p:ext>
  </p:extLst>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2 - Section Title (Light)">
  <p:cSld name="TITLE_1_1_1_1_2_2">
    <p:bg>
      <p:bgPr>
        <a:solidFill>
          <a:schemeClr val="lt1"/>
        </a:solidFill>
      </p:bgPr>
    </p:bg>
    <p:spTree>
      <p:nvGrpSpPr>
        <p:cNvPr id="308" name="Shape 308"/>
        <p:cNvGrpSpPr/>
        <p:nvPr/>
      </p:nvGrpSpPr>
      <p:grpSpPr>
        <a:xfrm>
          <a:off x="0" y="0"/>
          <a:ext cx="0" cy="0"/>
          <a:chOff x="0" y="0"/>
          <a:chExt cx="0" cy="0"/>
        </a:xfrm>
      </p:grpSpPr>
      <p:sp>
        <p:nvSpPr>
          <p:cNvPr id="309" name="Google Shape;309;p52"/>
          <p:cNvSpPr txBox="1"/>
          <p:nvPr>
            <p:ph idx="1" type="subTitle"/>
          </p:nvPr>
        </p:nvSpPr>
        <p:spPr>
          <a:xfrm>
            <a:off x="571500" y="5143500"/>
            <a:ext cx="16948200" cy="3798600"/>
          </a:xfrm>
          <a:prstGeom prst="rect">
            <a:avLst/>
          </a:prstGeom>
          <a:noFill/>
          <a:ln>
            <a:noFill/>
          </a:ln>
        </p:spPr>
        <p:txBody>
          <a:bodyPr anchorCtr="0" anchor="t" bIns="0" lIns="237725" spcFirstLastPara="1" rIns="237725" wrap="square" tIns="237725">
            <a:noAutofit/>
          </a:bodyPr>
          <a:lstStyle>
            <a:lvl1pPr lvl="0" algn="l">
              <a:lnSpc>
                <a:spcPct val="115000"/>
              </a:lnSpc>
              <a:spcBef>
                <a:spcPts val="0"/>
              </a:spcBef>
              <a:spcAft>
                <a:spcPts val="0"/>
              </a:spcAft>
              <a:buSzPts val="2800"/>
              <a:buNone/>
              <a:defRPr sz="2800"/>
            </a:lvl1pPr>
            <a:lvl2pPr lvl="1" algn="l">
              <a:lnSpc>
                <a:spcPct val="115000"/>
              </a:lnSpc>
              <a:spcBef>
                <a:spcPts val="0"/>
              </a:spcBef>
              <a:spcAft>
                <a:spcPts val="0"/>
              </a:spcAft>
              <a:buClr>
                <a:schemeClr val="dk1"/>
              </a:buClr>
              <a:buSzPts val="3600"/>
              <a:buFont typeface="Inter"/>
              <a:buNone/>
              <a:defRPr sz="3600">
                <a:solidFill>
                  <a:schemeClr val="dk1"/>
                </a:solidFill>
                <a:latin typeface="Inter"/>
                <a:ea typeface="Inter"/>
                <a:cs typeface="Inter"/>
                <a:sym typeface="Inter"/>
              </a:defRPr>
            </a:lvl2pPr>
            <a:lvl3pPr lvl="2" algn="l">
              <a:lnSpc>
                <a:spcPct val="115000"/>
              </a:lnSpc>
              <a:spcBef>
                <a:spcPts val="0"/>
              </a:spcBef>
              <a:spcAft>
                <a:spcPts val="0"/>
              </a:spcAft>
              <a:buClr>
                <a:schemeClr val="dk1"/>
              </a:buClr>
              <a:buSzPts val="3600"/>
              <a:buFont typeface="Inter"/>
              <a:buNone/>
              <a:defRPr sz="3600">
                <a:solidFill>
                  <a:schemeClr val="dk1"/>
                </a:solidFill>
                <a:latin typeface="Inter"/>
                <a:ea typeface="Inter"/>
                <a:cs typeface="Inter"/>
                <a:sym typeface="Inter"/>
              </a:defRPr>
            </a:lvl3pPr>
            <a:lvl4pPr lvl="3" algn="l">
              <a:lnSpc>
                <a:spcPct val="115000"/>
              </a:lnSpc>
              <a:spcBef>
                <a:spcPts val="0"/>
              </a:spcBef>
              <a:spcAft>
                <a:spcPts val="0"/>
              </a:spcAft>
              <a:buClr>
                <a:schemeClr val="dk1"/>
              </a:buClr>
              <a:buSzPts val="3600"/>
              <a:buFont typeface="Inter"/>
              <a:buNone/>
              <a:defRPr sz="3600">
                <a:solidFill>
                  <a:schemeClr val="dk1"/>
                </a:solidFill>
                <a:latin typeface="Inter"/>
                <a:ea typeface="Inter"/>
                <a:cs typeface="Inter"/>
                <a:sym typeface="Inter"/>
              </a:defRPr>
            </a:lvl4pPr>
            <a:lvl5pPr lvl="4" algn="l">
              <a:lnSpc>
                <a:spcPct val="115000"/>
              </a:lnSpc>
              <a:spcBef>
                <a:spcPts val="0"/>
              </a:spcBef>
              <a:spcAft>
                <a:spcPts val="0"/>
              </a:spcAft>
              <a:buClr>
                <a:schemeClr val="dk1"/>
              </a:buClr>
              <a:buSzPts val="3600"/>
              <a:buFont typeface="Inter"/>
              <a:buNone/>
              <a:defRPr sz="3600">
                <a:solidFill>
                  <a:schemeClr val="dk1"/>
                </a:solidFill>
                <a:latin typeface="Inter"/>
                <a:ea typeface="Inter"/>
                <a:cs typeface="Inter"/>
                <a:sym typeface="Inter"/>
              </a:defRPr>
            </a:lvl5pPr>
            <a:lvl6pPr lvl="5" algn="l">
              <a:lnSpc>
                <a:spcPct val="115000"/>
              </a:lnSpc>
              <a:spcBef>
                <a:spcPts val="0"/>
              </a:spcBef>
              <a:spcAft>
                <a:spcPts val="0"/>
              </a:spcAft>
              <a:buClr>
                <a:schemeClr val="dk1"/>
              </a:buClr>
              <a:buSzPts val="3600"/>
              <a:buFont typeface="Inter"/>
              <a:buNone/>
              <a:defRPr sz="3600">
                <a:solidFill>
                  <a:schemeClr val="dk1"/>
                </a:solidFill>
                <a:latin typeface="Inter"/>
                <a:ea typeface="Inter"/>
                <a:cs typeface="Inter"/>
                <a:sym typeface="Inter"/>
              </a:defRPr>
            </a:lvl6pPr>
            <a:lvl7pPr lvl="6" algn="l">
              <a:lnSpc>
                <a:spcPct val="115000"/>
              </a:lnSpc>
              <a:spcBef>
                <a:spcPts val="0"/>
              </a:spcBef>
              <a:spcAft>
                <a:spcPts val="0"/>
              </a:spcAft>
              <a:buClr>
                <a:schemeClr val="dk1"/>
              </a:buClr>
              <a:buSzPts val="3600"/>
              <a:buFont typeface="Inter"/>
              <a:buNone/>
              <a:defRPr sz="3600">
                <a:solidFill>
                  <a:schemeClr val="dk1"/>
                </a:solidFill>
                <a:latin typeface="Inter"/>
                <a:ea typeface="Inter"/>
                <a:cs typeface="Inter"/>
                <a:sym typeface="Inter"/>
              </a:defRPr>
            </a:lvl7pPr>
            <a:lvl8pPr lvl="7" algn="l">
              <a:lnSpc>
                <a:spcPct val="115000"/>
              </a:lnSpc>
              <a:spcBef>
                <a:spcPts val="0"/>
              </a:spcBef>
              <a:spcAft>
                <a:spcPts val="0"/>
              </a:spcAft>
              <a:buClr>
                <a:schemeClr val="dk1"/>
              </a:buClr>
              <a:buSzPts val="3600"/>
              <a:buFont typeface="Inter"/>
              <a:buNone/>
              <a:defRPr sz="3600">
                <a:solidFill>
                  <a:schemeClr val="dk1"/>
                </a:solidFill>
                <a:latin typeface="Inter"/>
                <a:ea typeface="Inter"/>
                <a:cs typeface="Inter"/>
                <a:sym typeface="Inter"/>
              </a:defRPr>
            </a:lvl8pPr>
            <a:lvl9pPr lvl="8" algn="l">
              <a:lnSpc>
                <a:spcPct val="115000"/>
              </a:lnSpc>
              <a:spcBef>
                <a:spcPts val="0"/>
              </a:spcBef>
              <a:spcAft>
                <a:spcPts val="0"/>
              </a:spcAft>
              <a:buClr>
                <a:schemeClr val="dk1"/>
              </a:buClr>
              <a:buSzPts val="3600"/>
              <a:buFont typeface="Inter"/>
              <a:buNone/>
              <a:defRPr sz="3600">
                <a:solidFill>
                  <a:schemeClr val="dk1"/>
                </a:solidFill>
                <a:latin typeface="Inter"/>
                <a:ea typeface="Inter"/>
                <a:cs typeface="Inter"/>
                <a:sym typeface="Inter"/>
              </a:defRPr>
            </a:lvl9pPr>
          </a:lstStyle>
          <a:p/>
        </p:txBody>
      </p:sp>
      <p:sp>
        <p:nvSpPr>
          <p:cNvPr id="310" name="Google Shape;310;p52"/>
          <p:cNvSpPr txBox="1"/>
          <p:nvPr>
            <p:ph type="ctrTitle"/>
          </p:nvPr>
        </p:nvSpPr>
        <p:spPr>
          <a:xfrm>
            <a:off x="571500" y="380400"/>
            <a:ext cx="16667100" cy="4763100"/>
          </a:xfrm>
          <a:prstGeom prst="rect">
            <a:avLst/>
          </a:prstGeom>
          <a:noFill/>
          <a:ln>
            <a:noFill/>
          </a:ln>
        </p:spPr>
        <p:txBody>
          <a:bodyPr anchorCtr="0" anchor="b" bIns="237725" lIns="237725" spcFirstLastPara="1" rIns="237725" wrap="square" tIns="0">
            <a:noAutofit/>
          </a:bodyPr>
          <a:lstStyle>
            <a:lvl1pPr lvl="0" algn="l">
              <a:lnSpc>
                <a:spcPct val="100000"/>
              </a:lnSpc>
              <a:spcBef>
                <a:spcPts val="0"/>
              </a:spcBef>
              <a:spcAft>
                <a:spcPts val="0"/>
              </a:spcAft>
              <a:buSzPts val="7200"/>
              <a:buNone/>
              <a:defRPr sz="7200"/>
            </a:lvl1pPr>
            <a:lvl2pPr lvl="1" algn="l">
              <a:lnSpc>
                <a:spcPct val="100000"/>
              </a:lnSpc>
              <a:spcBef>
                <a:spcPts val="0"/>
              </a:spcBef>
              <a:spcAft>
                <a:spcPts val="0"/>
              </a:spcAft>
              <a:buSzPts val="10400"/>
              <a:buNone/>
              <a:defRPr sz="10400"/>
            </a:lvl2pPr>
            <a:lvl3pPr lvl="2" algn="l">
              <a:lnSpc>
                <a:spcPct val="100000"/>
              </a:lnSpc>
              <a:spcBef>
                <a:spcPts val="0"/>
              </a:spcBef>
              <a:spcAft>
                <a:spcPts val="0"/>
              </a:spcAft>
              <a:buSzPts val="10400"/>
              <a:buNone/>
              <a:defRPr sz="10400"/>
            </a:lvl3pPr>
            <a:lvl4pPr lvl="3" algn="l">
              <a:lnSpc>
                <a:spcPct val="100000"/>
              </a:lnSpc>
              <a:spcBef>
                <a:spcPts val="0"/>
              </a:spcBef>
              <a:spcAft>
                <a:spcPts val="0"/>
              </a:spcAft>
              <a:buSzPts val="10400"/>
              <a:buNone/>
              <a:defRPr sz="10400"/>
            </a:lvl4pPr>
            <a:lvl5pPr lvl="4" algn="l">
              <a:lnSpc>
                <a:spcPct val="100000"/>
              </a:lnSpc>
              <a:spcBef>
                <a:spcPts val="0"/>
              </a:spcBef>
              <a:spcAft>
                <a:spcPts val="0"/>
              </a:spcAft>
              <a:buSzPts val="10400"/>
              <a:buNone/>
              <a:defRPr sz="10400"/>
            </a:lvl5pPr>
            <a:lvl6pPr lvl="5" algn="l">
              <a:lnSpc>
                <a:spcPct val="100000"/>
              </a:lnSpc>
              <a:spcBef>
                <a:spcPts val="0"/>
              </a:spcBef>
              <a:spcAft>
                <a:spcPts val="0"/>
              </a:spcAft>
              <a:buSzPts val="10400"/>
              <a:buNone/>
              <a:defRPr sz="10400"/>
            </a:lvl6pPr>
            <a:lvl7pPr lvl="6" algn="l">
              <a:lnSpc>
                <a:spcPct val="100000"/>
              </a:lnSpc>
              <a:spcBef>
                <a:spcPts val="0"/>
              </a:spcBef>
              <a:spcAft>
                <a:spcPts val="0"/>
              </a:spcAft>
              <a:buSzPts val="10400"/>
              <a:buNone/>
              <a:defRPr sz="10400"/>
            </a:lvl7pPr>
            <a:lvl8pPr lvl="7" algn="l">
              <a:lnSpc>
                <a:spcPct val="100000"/>
              </a:lnSpc>
              <a:spcBef>
                <a:spcPts val="0"/>
              </a:spcBef>
              <a:spcAft>
                <a:spcPts val="0"/>
              </a:spcAft>
              <a:buSzPts val="10400"/>
              <a:buNone/>
              <a:defRPr sz="10400"/>
            </a:lvl8pPr>
            <a:lvl9pPr lvl="8" algn="l">
              <a:lnSpc>
                <a:spcPct val="100000"/>
              </a:lnSpc>
              <a:spcBef>
                <a:spcPts val="0"/>
              </a:spcBef>
              <a:spcAft>
                <a:spcPts val="0"/>
              </a:spcAft>
              <a:buSzPts val="10400"/>
              <a:buNone/>
              <a:defRPr sz="10400"/>
            </a:lvl9pPr>
          </a:lstStyle>
          <a:p/>
        </p:txBody>
      </p:sp>
      <p:sp>
        <p:nvSpPr>
          <p:cNvPr id="311" name="Google Shape;311;p52"/>
          <p:cNvSpPr txBox="1"/>
          <p:nvPr>
            <p:ph idx="2" type="subTitle"/>
          </p:nvPr>
        </p:nvSpPr>
        <p:spPr>
          <a:xfrm>
            <a:off x="580700" y="380400"/>
            <a:ext cx="8563200" cy="914400"/>
          </a:xfrm>
          <a:prstGeom prst="rect">
            <a:avLst/>
          </a:prstGeom>
          <a:noFill/>
          <a:ln>
            <a:noFill/>
          </a:ln>
        </p:spPr>
        <p:txBody>
          <a:bodyPr anchorCtr="0" anchor="t" bIns="0" lIns="237725" spcFirstLastPara="1" rIns="237725" wrap="square" tIns="237725">
            <a:noAutofit/>
          </a:bodyPr>
          <a:lstStyle>
            <a:lvl1pPr lvl="0" algn="l">
              <a:lnSpc>
                <a:spcPct val="130000"/>
              </a:lnSpc>
              <a:spcBef>
                <a:spcPts val="0"/>
              </a:spcBef>
              <a:spcAft>
                <a:spcPts val="0"/>
              </a:spcAft>
              <a:buClr>
                <a:schemeClr val="dk1"/>
              </a:buClr>
              <a:buSzPts val="2000"/>
              <a:buFont typeface="Inter"/>
              <a:buNone/>
              <a:defRPr sz="2000">
                <a:solidFill>
                  <a:schemeClr val="dk1"/>
                </a:solidFill>
                <a:latin typeface="Inter"/>
                <a:ea typeface="Inter"/>
                <a:cs typeface="Inter"/>
                <a:sym typeface="Inter"/>
              </a:defRPr>
            </a:lvl1pPr>
            <a:lvl2pPr lvl="1" algn="l">
              <a:lnSpc>
                <a:spcPct val="130000"/>
              </a:lnSpc>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2pPr>
            <a:lvl3pPr lvl="2" algn="l">
              <a:lnSpc>
                <a:spcPct val="130000"/>
              </a:lnSpc>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3pPr>
            <a:lvl4pPr lvl="3" algn="l">
              <a:lnSpc>
                <a:spcPct val="130000"/>
              </a:lnSpc>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4pPr>
            <a:lvl5pPr lvl="4" algn="l">
              <a:lnSpc>
                <a:spcPct val="130000"/>
              </a:lnSpc>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5pPr>
            <a:lvl6pPr lvl="5" algn="l">
              <a:lnSpc>
                <a:spcPct val="130000"/>
              </a:lnSpc>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6pPr>
            <a:lvl7pPr lvl="6" algn="l">
              <a:lnSpc>
                <a:spcPct val="130000"/>
              </a:lnSpc>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7pPr>
            <a:lvl8pPr lvl="7" algn="l">
              <a:lnSpc>
                <a:spcPct val="130000"/>
              </a:lnSpc>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8pPr>
            <a:lvl9pPr lvl="8" algn="l">
              <a:lnSpc>
                <a:spcPct val="130000"/>
              </a:lnSpc>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9pPr>
          </a:lstStyle>
          <a:p/>
        </p:txBody>
      </p:sp>
    </p:spTree>
  </p:cSld>
  <p:clrMapOvr>
    <a:masterClrMapping/>
  </p:clrMapOvr>
  <p:extLst>
    <p:ext uri="{DCECCB84-F9BA-43D5-87BE-67443E8EF086}">
      <p15:sldGuideLst>
        <p15:guide id="1" orient="horz" pos="3240">
          <p15:clr>
            <a:srgbClr val="E46962"/>
          </p15:clr>
        </p15:guide>
        <p15:guide id="2" pos="5760">
          <p15:clr>
            <a:srgbClr val="E46962"/>
          </p15:clr>
        </p15:guide>
      </p15:sldGuideLst>
    </p:ext>
  </p:extLst>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 Eyebrows Only">
  <p:cSld name="TITLE_AND_BODY_2">
    <p:spTree>
      <p:nvGrpSpPr>
        <p:cNvPr id="312" name="Shape 312"/>
        <p:cNvGrpSpPr/>
        <p:nvPr/>
      </p:nvGrpSpPr>
      <p:grpSpPr>
        <a:xfrm>
          <a:off x="0" y="0"/>
          <a:ext cx="0" cy="0"/>
          <a:chOff x="0" y="0"/>
          <a:chExt cx="0" cy="0"/>
        </a:xfrm>
      </p:grpSpPr>
      <p:sp>
        <p:nvSpPr>
          <p:cNvPr id="313" name="Google Shape;313;p53"/>
          <p:cNvSpPr txBox="1"/>
          <p:nvPr>
            <p:ph idx="1" type="subTitle"/>
          </p:nvPr>
        </p:nvSpPr>
        <p:spPr>
          <a:xfrm>
            <a:off x="580700" y="380400"/>
            <a:ext cx="8563200" cy="914400"/>
          </a:xfrm>
          <a:prstGeom prst="rect">
            <a:avLst/>
          </a:prstGeom>
          <a:noFill/>
          <a:ln>
            <a:noFill/>
          </a:ln>
        </p:spPr>
        <p:txBody>
          <a:bodyPr anchorCtr="0" anchor="t" bIns="0" lIns="237725" spcFirstLastPara="1" rIns="237725" wrap="square" tIns="237725">
            <a:noAutofit/>
          </a:bodyPr>
          <a:lstStyle>
            <a:lvl1pPr lvl="0" algn="l">
              <a:lnSpc>
                <a:spcPct val="130000"/>
              </a:lnSpc>
              <a:spcBef>
                <a:spcPts val="0"/>
              </a:spcBef>
              <a:spcAft>
                <a:spcPts val="0"/>
              </a:spcAft>
              <a:buClr>
                <a:schemeClr val="dk1"/>
              </a:buClr>
              <a:buSzPts val="2000"/>
              <a:buNone/>
              <a:defRPr>
                <a:solidFill>
                  <a:schemeClr val="dk1"/>
                </a:solidFill>
              </a:defRPr>
            </a:lvl1pPr>
            <a:lvl2pPr lvl="1" algn="l">
              <a:lnSpc>
                <a:spcPct val="130000"/>
              </a:lnSpc>
              <a:spcBef>
                <a:spcPts val="0"/>
              </a:spcBef>
              <a:spcAft>
                <a:spcPts val="0"/>
              </a:spcAft>
              <a:buClr>
                <a:schemeClr val="accent3"/>
              </a:buClr>
              <a:buSzPts val="2000"/>
              <a:buFont typeface="Inter"/>
              <a:buNone/>
              <a:defRPr sz="2000">
                <a:solidFill>
                  <a:schemeClr val="accent3"/>
                </a:solidFill>
                <a:latin typeface="Inter"/>
                <a:ea typeface="Inter"/>
                <a:cs typeface="Inter"/>
                <a:sym typeface="Inter"/>
              </a:defRPr>
            </a:lvl2pPr>
            <a:lvl3pPr lvl="2" algn="l">
              <a:lnSpc>
                <a:spcPct val="130000"/>
              </a:lnSpc>
              <a:spcBef>
                <a:spcPts val="0"/>
              </a:spcBef>
              <a:spcAft>
                <a:spcPts val="0"/>
              </a:spcAft>
              <a:buClr>
                <a:schemeClr val="accent3"/>
              </a:buClr>
              <a:buSzPts val="2000"/>
              <a:buFont typeface="Inter"/>
              <a:buNone/>
              <a:defRPr sz="2000">
                <a:solidFill>
                  <a:schemeClr val="accent3"/>
                </a:solidFill>
                <a:latin typeface="Inter"/>
                <a:ea typeface="Inter"/>
                <a:cs typeface="Inter"/>
                <a:sym typeface="Inter"/>
              </a:defRPr>
            </a:lvl3pPr>
            <a:lvl4pPr lvl="3" algn="l">
              <a:lnSpc>
                <a:spcPct val="130000"/>
              </a:lnSpc>
              <a:spcBef>
                <a:spcPts val="0"/>
              </a:spcBef>
              <a:spcAft>
                <a:spcPts val="0"/>
              </a:spcAft>
              <a:buClr>
                <a:schemeClr val="accent3"/>
              </a:buClr>
              <a:buSzPts val="2000"/>
              <a:buFont typeface="Inter"/>
              <a:buNone/>
              <a:defRPr sz="2000">
                <a:solidFill>
                  <a:schemeClr val="accent3"/>
                </a:solidFill>
                <a:latin typeface="Inter"/>
                <a:ea typeface="Inter"/>
                <a:cs typeface="Inter"/>
                <a:sym typeface="Inter"/>
              </a:defRPr>
            </a:lvl4pPr>
            <a:lvl5pPr lvl="4" algn="l">
              <a:lnSpc>
                <a:spcPct val="130000"/>
              </a:lnSpc>
              <a:spcBef>
                <a:spcPts val="0"/>
              </a:spcBef>
              <a:spcAft>
                <a:spcPts val="0"/>
              </a:spcAft>
              <a:buClr>
                <a:schemeClr val="accent3"/>
              </a:buClr>
              <a:buSzPts val="2000"/>
              <a:buFont typeface="Inter"/>
              <a:buNone/>
              <a:defRPr sz="2000">
                <a:solidFill>
                  <a:schemeClr val="accent3"/>
                </a:solidFill>
                <a:latin typeface="Inter"/>
                <a:ea typeface="Inter"/>
                <a:cs typeface="Inter"/>
                <a:sym typeface="Inter"/>
              </a:defRPr>
            </a:lvl5pPr>
            <a:lvl6pPr lvl="5" algn="l">
              <a:lnSpc>
                <a:spcPct val="130000"/>
              </a:lnSpc>
              <a:spcBef>
                <a:spcPts val="0"/>
              </a:spcBef>
              <a:spcAft>
                <a:spcPts val="0"/>
              </a:spcAft>
              <a:buClr>
                <a:schemeClr val="accent3"/>
              </a:buClr>
              <a:buSzPts val="2000"/>
              <a:buFont typeface="Inter"/>
              <a:buNone/>
              <a:defRPr sz="2000">
                <a:solidFill>
                  <a:schemeClr val="accent3"/>
                </a:solidFill>
                <a:latin typeface="Inter"/>
                <a:ea typeface="Inter"/>
                <a:cs typeface="Inter"/>
                <a:sym typeface="Inter"/>
              </a:defRPr>
            </a:lvl6pPr>
            <a:lvl7pPr lvl="6" algn="l">
              <a:lnSpc>
                <a:spcPct val="130000"/>
              </a:lnSpc>
              <a:spcBef>
                <a:spcPts val="0"/>
              </a:spcBef>
              <a:spcAft>
                <a:spcPts val="0"/>
              </a:spcAft>
              <a:buClr>
                <a:schemeClr val="accent3"/>
              </a:buClr>
              <a:buSzPts val="2000"/>
              <a:buFont typeface="Inter"/>
              <a:buNone/>
              <a:defRPr sz="2000">
                <a:solidFill>
                  <a:schemeClr val="accent3"/>
                </a:solidFill>
                <a:latin typeface="Inter"/>
                <a:ea typeface="Inter"/>
                <a:cs typeface="Inter"/>
                <a:sym typeface="Inter"/>
              </a:defRPr>
            </a:lvl7pPr>
            <a:lvl8pPr lvl="7" algn="l">
              <a:lnSpc>
                <a:spcPct val="130000"/>
              </a:lnSpc>
              <a:spcBef>
                <a:spcPts val="0"/>
              </a:spcBef>
              <a:spcAft>
                <a:spcPts val="0"/>
              </a:spcAft>
              <a:buClr>
                <a:schemeClr val="accent3"/>
              </a:buClr>
              <a:buSzPts val="2000"/>
              <a:buFont typeface="Inter"/>
              <a:buNone/>
              <a:defRPr sz="2000">
                <a:solidFill>
                  <a:schemeClr val="accent3"/>
                </a:solidFill>
                <a:latin typeface="Inter"/>
                <a:ea typeface="Inter"/>
                <a:cs typeface="Inter"/>
                <a:sym typeface="Inter"/>
              </a:defRPr>
            </a:lvl8pPr>
            <a:lvl9pPr lvl="8" algn="l">
              <a:lnSpc>
                <a:spcPct val="130000"/>
              </a:lnSpc>
              <a:spcBef>
                <a:spcPts val="0"/>
              </a:spcBef>
              <a:spcAft>
                <a:spcPts val="0"/>
              </a:spcAft>
              <a:buClr>
                <a:schemeClr val="accent3"/>
              </a:buClr>
              <a:buSzPts val="2000"/>
              <a:buFont typeface="Inter"/>
              <a:buNone/>
              <a:defRPr sz="2000">
                <a:solidFill>
                  <a:schemeClr val="accent3"/>
                </a:solidFill>
                <a:latin typeface="Inter"/>
                <a:ea typeface="Inter"/>
                <a:cs typeface="Inter"/>
                <a:sym typeface="Inter"/>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 - 2/3 Image">
  <p:cSld name="TITLE_AND_BODY_1_1_1">
    <p:spTree>
      <p:nvGrpSpPr>
        <p:cNvPr id="314" name="Shape 314"/>
        <p:cNvGrpSpPr/>
        <p:nvPr/>
      </p:nvGrpSpPr>
      <p:grpSpPr>
        <a:xfrm>
          <a:off x="0" y="0"/>
          <a:ext cx="0" cy="0"/>
          <a:chOff x="0" y="0"/>
          <a:chExt cx="0" cy="0"/>
        </a:xfrm>
      </p:grpSpPr>
      <p:sp>
        <p:nvSpPr>
          <p:cNvPr id="315" name="Google Shape;315;p54"/>
          <p:cNvSpPr/>
          <p:nvPr>
            <p:ph idx="2" type="pic"/>
          </p:nvPr>
        </p:nvSpPr>
        <p:spPr>
          <a:xfrm>
            <a:off x="6272300" y="0"/>
            <a:ext cx="12063000" cy="10287000"/>
          </a:xfrm>
          <a:prstGeom prst="rect">
            <a:avLst/>
          </a:prstGeom>
          <a:noFill/>
          <a:ln>
            <a:noFill/>
          </a:ln>
        </p:spPr>
      </p:sp>
      <p:sp>
        <p:nvSpPr>
          <p:cNvPr id="316" name="Google Shape;316;p54"/>
          <p:cNvSpPr txBox="1"/>
          <p:nvPr>
            <p:ph type="title"/>
          </p:nvPr>
        </p:nvSpPr>
        <p:spPr>
          <a:xfrm>
            <a:off x="577197" y="1336550"/>
            <a:ext cx="4755900" cy="949500"/>
          </a:xfrm>
          <a:prstGeom prst="rect">
            <a:avLst/>
          </a:prstGeom>
          <a:noFill/>
          <a:ln>
            <a:noFill/>
          </a:ln>
        </p:spPr>
        <p:txBody>
          <a:bodyPr anchorCtr="0" anchor="t" bIns="237725" lIns="237725" spcFirstLastPara="1" rIns="237725" wrap="square" tIns="0">
            <a:spAutoFit/>
          </a:bodyPr>
          <a:lstStyle>
            <a:lvl1pPr lvl="0" algn="l">
              <a:lnSpc>
                <a:spcPct val="100000"/>
              </a:lnSpc>
              <a:spcBef>
                <a:spcPts val="0"/>
              </a:spcBef>
              <a:spcAft>
                <a:spcPts val="0"/>
              </a:spcAft>
              <a:buClr>
                <a:schemeClr val="dk1"/>
              </a:buClr>
              <a:buSzPts val="5200"/>
              <a:buFont typeface="Plus Jakarta Sans SemiBold"/>
              <a:buNone/>
              <a:defRPr sz="5200">
                <a:solidFill>
                  <a:schemeClr val="dk1"/>
                </a:solidFill>
                <a:latin typeface="Plus Jakarta Sans SemiBold"/>
                <a:ea typeface="Plus Jakarta Sans SemiBold"/>
                <a:cs typeface="Plus Jakarta Sans SemiBold"/>
                <a:sym typeface="Plus Jakarta Sans SemiBold"/>
              </a:defRPr>
            </a:lvl1pPr>
            <a:lvl2pPr lvl="1" algn="l">
              <a:lnSpc>
                <a:spcPct val="100000"/>
              </a:lnSpc>
              <a:spcBef>
                <a:spcPts val="0"/>
              </a:spcBef>
              <a:spcAft>
                <a:spcPts val="0"/>
              </a:spcAft>
              <a:buClr>
                <a:schemeClr val="dk1"/>
              </a:buClr>
              <a:buSzPts val="5600"/>
              <a:buNone/>
              <a:defRPr sz="5600">
                <a:solidFill>
                  <a:schemeClr val="dk1"/>
                </a:solidFill>
              </a:defRPr>
            </a:lvl2pPr>
            <a:lvl3pPr lvl="2" algn="l">
              <a:lnSpc>
                <a:spcPct val="100000"/>
              </a:lnSpc>
              <a:spcBef>
                <a:spcPts val="0"/>
              </a:spcBef>
              <a:spcAft>
                <a:spcPts val="0"/>
              </a:spcAft>
              <a:buClr>
                <a:schemeClr val="dk1"/>
              </a:buClr>
              <a:buSzPts val="5600"/>
              <a:buNone/>
              <a:defRPr sz="5600">
                <a:solidFill>
                  <a:schemeClr val="dk1"/>
                </a:solidFill>
              </a:defRPr>
            </a:lvl3pPr>
            <a:lvl4pPr lvl="3" algn="l">
              <a:lnSpc>
                <a:spcPct val="100000"/>
              </a:lnSpc>
              <a:spcBef>
                <a:spcPts val="0"/>
              </a:spcBef>
              <a:spcAft>
                <a:spcPts val="0"/>
              </a:spcAft>
              <a:buClr>
                <a:schemeClr val="dk1"/>
              </a:buClr>
              <a:buSzPts val="5600"/>
              <a:buNone/>
              <a:defRPr sz="5600">
                <a:solidFill>
                  <a:schemeClr val="dk1"/>
                </a:solidFill>
              </a:defRPr>
            </a:lvl4pPr>
            <a:lvl5pPr lvl="4" algn="l">
              <a:lnSpc>
                <a:spcPct val="100000"/>
              </a:lnSpc>
              <a:spcBef>
                <a:spcPts val="0"/>
              </a:spcBef>
              <a:spcAft>
                <a:spcPts val="0"/>
              </a:spcAft>
              <a:buClr>
                <a:schemeClr val="dk1"/>
              </a:buClr>
              <a:buSzPts val="5600"/>
              <a:buNone/>
              <a:defRPr sz="5600">
                <a:solidFill>
                  <a:schemeClr val="dk1"/>
                </a:solidFill>
              </a:defRPr>
            </a:lvl5pPr>
            <a:lvl6pPr lvl="5" algn="l">
              <a:lnSpc>
                <a:spcPct val="100000"/>
              </a:lnSpc>
              <a:spcBef>
                <a:spcPts val="0"/>
              </a:spcBef>
              <a:spcAft>
                <a:spcPts val="0"/>
              </a:spcAft>
              <a:buClr>
                <a:schemeClr val="dk1"/>
              </a:buClr>
              <a:buSzPts val="5600"/>
              <a:buNone/>
              <a:defRPr sz="5600">
                <a:solidFill>
                  <a:schemeClr val="dk1"/>
                </a:solidFill>
              </a:defRPr>
            </a:lvl6pPr>
            <a:lvl7pPr lvl="6" algn="l">
              <a:lnSpc>
                <a:spcPct val="100000"/>
              </a:lnSpc>
              <a:spcBef>
                <a:spcPts val="0"/>
              </a:spcBef>
              <a:spcAft>
                <a:spcPts val="0"/>
              </a:spcAft>
              <a:buClr>
                <a:schemeClr val="dk1"/>
              </a:buClr>
              <a:buSzPts val="5600"/>
              <a:buNone/>
              <a:defRPr sz="5600">
                <a:solidFill>
                  <a:schemeClr val="dk1"/>
                </a:solidFill>
              </a:defRPr>
            </a:lvl7pPr>
            <a:lvl8pPr lvl="7" algn="l">
              <a:lnSpc>
                <a:spcPct val="100000"/>
              </a:lnSpc>
              <a:spcBef>
                <a:spcPts val="0"/>
              </a:spcBef>
              <a:spcAft>
                <a:spcPts val="0"/>
              </a:spcAft>
              <a:buClr>
                <a:schemeClr val="dk1"/>
              </a:buClr>
              <a:buSzPts val="5600"/>
              <a:buNone/>
              <a:defRPr sz="5600">
                <a:solidFill>
                  <a:schemeClr val="dk1"/>
                </a:solidFill>
              </a:defRPr>
            </a:lvl8pPr>
            <a:lvl9pPr lvl="8" algn="l">
              <a:lnSpc>
                <a:spcPct val="100000"/>
              </a:lnSpc>
              <a:spcBef>
                <a:spcPts val="0"/>
              </a:spcBef>
              <a:spcAft>
                <a:spcPts val="0"/>
              </a:spcAft>
              <a:buClr>
                <a:schemeClr val="dk1"/>
              </a:buClr>
              <a:buSzPts val="5600"/>
              <a:buNone/>
              <a:defRPr sz="5600">
                <a:solidFill>
                  <a:schemeClr val="dk1"/>
                </a:solidFill>
              </a:defRPr>
            </a:lvl9pPr>
          </a:lstStyle>
          <a:p/>
        </p:txBody>
      </p:sp>
      <p:sp>
        <p:nvSpPr>
          <p:cNvPr id="317" name="Google Shape;317;p54"/>
          <p:cNvSpPr txBox="1"/>
          <p:nvPr>
            <p:ph idx="1" type="body"/>
          </p:nvPr>
        </p:nvSpPr>
        <p:spPr>
          <a:xfrm>
            <a:off x="577155" y="2286000"/>
            <a:ext cx="4755900" cy="6656400"/>
          </a:xfrm>
          <a:prstGeom prst="rect">
            <a:avLst/>
          </a:prstGeom>
          <a:noFill/>
          <a:ln>
            <a:noFill/>
          </a:ln>
        </p:spPr>
        <p:txBody>
          <a:bodyPr anchorCtr="0" anchor="t" bIns="237725" lIns="237725" spcFirstLastPara="1" rIns="237725" wrap="square" tIns="237725">
            <a:spAutoFit/>
          </a:bodyPr>
          <a:lstStyle>
            <a:lvl1pPr indent="-381000" lvl="0" marL="457200" algn="l">
              <a:lnSpc>
                <a:spcPct val="130000"/>
              </a:lnSpc>
              <a:spcBef>
                <a:spcPts val="0"/>
              </a:spcBef>
              <a:spcAft>
                <a:spcPts val="0"/>
              </a:spcAft>
              <a:buSzPts val="2400"/>
              <a:buChar char="●"/>
              <a:defRPr sz="2400"/>
            </a:lvl1pPr>
            <a:lvl2pPr indent="-381000" lvl="1" marL="914400" algn="l">
              <a:lnSpc>
                <a:spcPct val="130000"/>
              </a:lnSpc>
              <a:spcBef>
                <a:spcPts val="1600"/>
              </a:spcBef>
              <a:spcAft>
                <a:spcPts val="0"/>
              </a:spcAft>
              <a:buClr>
                <a:schemeClr val="dk1"/>
              </a:buClr>
              <a:buSzPts val="2400"/>
              <a:buChar char="○"/>
              <a:defRPr sz="2400">
                <a:solidFill>
                  <a:schemeClr val="dk1"/>
                </a:solidFill>
              </a:defRPr>
            </a:lvl2pPr>
            <a:lvl3pPr indent="-381000" lvl="2" marL="1371600" algn="l">
              <a:lnSpc>
                <a:spcPct val="130000"/>
              </a:lnSpc>
              <a:spcBef>
                <a:spcPts val="1600"/>
              </a:spcBef>
              <a:spcAft>
                <a:spcPts val="0"/>
              </a:spcAft>
              <a:buClr>
                <a:schemeClr val="dk1"/>
              </a:buClr>
              <a:buSzPts val="2400"/>
              <a:buChar char="■"/>
              <a:defRPr sz="2400">
                <a:solidFill>
                  <a:schemeClr val="dk1"/>
                </a:solidFill>
              </a:defRPr>
            </a:lvl3pPr>
            <a:lvl4pPr indent="-381000" lvl="3" marL="1828800" algn="l">
              <a:lnSpc>
                <a:spcPct val="130000"/>
              </a:lnSpc>
              <a:spcBef>
                <a:spcPts val="1600"/>
              </a:spcBef>
              <a:spcAft>
                <a:spcPts val="0"/>
              </a:spcAft>
              <a:buClr>
                <a:schemeClr val="dk1"/>
              </a:buClr>
              <a:buSzPts val="2400"/>
              <a:buChar char="●"/>
              <a:defRPr sz="2400">
                <a:solidFill>
                  <a:schemeClr val="dk1"/>
                </a:solidFill>
              </a:defRPr>
            </a:lvl4pPr>
            <a:lvl5pPr indent="-381000" lvl="4" marL="2286000" algn="l">
              <a:lnSpc>
                <a:spcPct val="130000"/>
              </a:lnSpc>
              <a:spcBef>
                <a:spcPts val="1600"/>
              </a:spcBef>
              <a:spcAft>
                <a:spcPts val="0"/>
              </a:spcAft>
              <a:buClr>
                <a:schemeClr val="dk1"/>
              </a:buClr>
              <a:buSzPts val="2400"/>
              <a:buChar char="○"/>
              <a:defRPr sz="2400">
                <a:solidFill>
                  <a:schemeClr val="dk1"/>
                </a:solidFill>
              </a:defRPr>
            </a:lvl5pPr>
            <a:lvl6pPr indent="-381000" lvl="5" marL="2743200" algn="l">
              <a:lnSpc>
                <a:spcPct val="130000"/>
              </a:lnSpc>
              <a:spcBef>
                <a:spcPts val="1600"/>
              </a:spcBef>
              <a:spcAft>
                <a:spcPts val="0"/>
              </a:spcAft>
              <a:buClr>
                <a:schemeClr val="dk1"/>
              </a:buClr>
              <a:buSzPts val="2400"/>
              <a:buChar char="■"/>
              <a:defRPr sz="2400">
                <a:solidFill>
                  <a:schemeClr val="dk1"/>
                </a:solidFill>
              </a:defRPr>
            </a:lvl6pPr>
            <a:lvl7pPr indent="-381000" lvl="6" marL="3200400" algn="l">
              <a:lnSpc>
                <a:spcPct val="130000"/>
              </a:lnSpc>
              <a:spcBef>
                <a:spcPts val="1600"/>
              </a:spcBef>
              <a:spcAft>
                <a:spcPts val="0"/>
              </a:spcAft>
              <a:buClr>
                <a:schemeClr val="dk1"/>
              </a:buClr>
              <a:buSzPts val="2400"/>
              <a:buChar char="●"/>
              <a:defRPr sz="2400">
                <a:solidFill>
                  <a:schemeClr val="dk1"/>
                </a:solidFill>
              </a:defRPr>
            </a:lvl7pPr>
            <a:lvl8pPr indent="-381000" lvl="7" marL="3657600" algn="l">
              <a:lnSpc>
                <a:spcPct val="130000"/>
              </a:lnSpc>
              <a:spcBef>
                <a:spcPts val="1600"/>
              </a:spcBef>
              <a:spcAft>
                <a:spcPts val="0"/>
              </a:spcAft>
              <a:buClr>
                <a:schemeClr val="dk1"/>
              </a:buClr>
              <a:buSzPts val="2400"/>
              <a:buChar char="○"/>
              <a:defRPr sz="2400">
                <a:solidFill>
                  <a:schemeClr val="dk1"/>
                </a:solidFill>
              </a:defRPr>
            </a:lvl8pPr>
            <a:lvl9pPr indent="-381000" lvl="8" marL="4114800" algn="l">
              <a:lnSpc>
                <a:spcPct val="130000"/>
              </a:lnSpc>
              <a:spcBef>
                <a:spcPts val="1600"/>
              </a:spcBef>
              <a:spcAft>
                <a:spcPts val="1600"/>
              </a:spcAft>
              <a:buClr>
                <a:schemeClr val="dk1"/>
              </a:buClr>
              <a:buSzPts val="2400"/>
              <a:buChar char="■"/>
              <a:defRPr sz="2400">
                <a:solidFill>
                  <a:schemeClr val="dk1"/>
                </a:solidFill>
              </a:defRPr>
            </a:lvl9pPr>
          </a:lstStyle>
          <a:p/>
        </p:txBody>
      </p:sp>
      <p:sp>
        <p:nvSpPr>
          <p:cNvPr id="318" name="Google Shape;318;p54"/>
          <p:cNvSpPr txBox="1"/>
          <p:nvPr>
            <p:ph idx="3" type="subTitle"/>
          </p:nvPr>
        </p:nvSpPr>
        <p:spPr>
          <a:xfrm>
            <a:off x="580700" y="380400"/>
            <a:ext cx="8563200" cy="914400"/>
          </a:xfrm>
          <a:prstGeom prst="rect">
            <a:avLst/>
          </a:prstGeom>
          <a:noFill/>
          <a:ln>
            <a:noFill/>
          </a:ln>
        </p:spPr>
        <p:txBody>
          <a:bodyPr anchorCtr="0" anchor="t" bIns="0" lIns="237725" spcFirstLastPara="1" rIns="237725" wrap="square" tIns="237725">
            <a:noAutofit/>
          </a:bodyPr>
          <a:lstStyle>
            <a:lvl1pPr lvl="0" algn="l">
              <a:lnSpc>
                <a:spcPct val="130000"/>
              </a:lnSpc>
              <a:spcBef>
                <a:spcPts val="0"/>
              </a:spcBef>
              <a:spcAft>
                <a:spcPts val="0"/>
              </a:spcAft>
              <a:buClr>
                <a:schemeClr val="dk1"/>
              </a:buClr>
              <a:buSzPts val="2000"/>
              <a:buFont typeface="Inter"/>
              <a:buNone/>
              <a:defRPr sz="2000">
                <a:solidFill>
                  <a:schemeClr val="dk1"/>
                </a:solidFill>
                <a:latin typeface="Inter"/>
                <a:ea typeface="Inter"/>
                <a:cs typeface="Inter"/>
                <a:sym typeface="Inter"/>
              </a:defRPr>
            </a:lvl1pPr>
            <a:lvl2pPr lvl="1" algn="l">
              <a:lnSpc>
                <a:spcPct val="130000"/>
              </a:lnSpc>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2pPr>
            <a:lvl3pPr lvl="2" algn="l">
              <a:lnSpc>
                <a:spcPct val="130000"/>
              </a:lnSpc>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3pPr>
            <a:lvl4pPr lvl="3" algn="l">
              <a:lnSpc>
                <a:spcPct val="130000"/>
              </a:lnSpc>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4pPr>
            <a:lvl5pPr lvl="4" algn="l">
              <a:lnSpc>
                <a:spcPct val="130000"/>
              </a:lnSpc>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5pPr>
            <a:lvl6pPr lvl="5" algn="l">
              <a:lnSpc>
                <a:spcPct val="130000"/>
              </a:lnSpc>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6pPr>
            <a:lvl7pPr lvl="6" algn="l">
              <a:lnSpc>
                <a:spcPct val="130000"/>
              </a:lnSpc>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7pPr>
            <a:lvl8pPr lvl="7" algn="l">
              <a:lnSpc>
                <a:spcPct val="130000"/>
              </a:lnSpc>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8pPr>
            <a:lvl9pPr lvl="8" algn="l">
              <a:lnSpc>
                <a:spcPct val="130000"/>
              </a:lnSpc>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 - Blank" type="blank">
  <p:cSld name="BLANK">
    <p:spTree>
      <p:nvGrpSpPr>
        <p:cNvPr id="319" name="Shape 319"/>
        <p:cNvGrpSpPr/>
        <p:nvPr/>
      </p:nvGrpSpPr>
      <p:grpSpPr>
        <a:xfrm>
          <a:off x="0" y="0"/>
          <a:ext cx="0" cy="0"/>
          <a:chOff x="0" y="0"/>
          <a:chExt cx="0" cy="0"/>
        </a:xfrm>
      </p:grpSpPr>
      <p:sp>
        <p:nvSpPr>
          <p:cNvPr id="320" name="Google Shape;320;p55"/>
          <p:cNvSpPr/>
          <p:nvPr/>
        </p:nvSpPr>
        <p:spPr>
          <a:xfrm>
            <a:off x="250" y="0"/>
            <a:ext cx="18288000" cy="102870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Inter Light"/>
              <a:ea typeface="Inter Light"/>
              <a:cs typeface="Inter Light"/>
              <a:sym typeface="Inter Light"/>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2 - Section Title (Dark)">
  <p:cSld name="TITLE_1_1_1_1_2">
    <p:bg>
      <p:bgPr>
        <a:solidFill>
          <a:schemeClr val="dk1"/>
        </a:solidFill>
      </p:bgPr>
    </p:bg>
    <p:spTree>
      <p:nvGrpSpPr>
        <p:cNvPr id="321" name="Shape 321"/>
        <p:cNvGrpSpPr/>
        <p:nvPr/>
      </p:nvGrpSpPr>
      <p:grpSpPr>
        <a:xfrm>
          <a:off x="0" y="0"/>
          <a:ext cx="0" cy="0"/>
          <a:chOff x="0" y="0"/>
          <a:chExt cx="0" cy="0"/>
        </a:xfrm>
      </p:grpSpPr>
      <p:sp>
        <p:nvSpPr>
          <p:cNvPr id="322" name="Google Shape;322;p56"/>
          <p:cNvSpPr txBox="1"/>
          <p:nvPr>
            <p:ph idx="1" type="subTitle"/>
          </p:nvPr>
        </p:nvSpPr>
        <p:spPr>
          <a:xfrm>
            <a:off x="571500" y="5143500"/>
            <a:ext cx="16948200" cy="3798600"/>
          </a:xfrm>
          <a:prstGeom prst="rect">
            <a:avLst/>
          </a:prstGeom>
          <a:noFill/>
          <a:ln>
            <a:noFill/>
          </a:ln>
        </p:spPr>
        <p:txBody>
          <a:bodyPr anchorCtr="0" anchor="t" bIns="0" lIns="237725" spcFirstLastPara="1" rIns="237725" wrap="square" tIns="237725">
            <a:noAutofit/>
          </a:bodyPr>
          <a:lstStyle>
            <a:lvl1pPr lvl="0" algn="l">
              <a:lnSpc>
                <a:spcPct val="115000"/>
              </a:lnSpc>
              <a:spcBef>
                <a:spcPts val="0"/>
              </a:spcBef>
              <a:spcAft>
                <a:spcPts val="0"/>
              </a:spcAft>
              <a:buClr>
                <a:srgbClr val="F3F3F3"/>
              </a:buClr>
              <a:buSzPts val="2800"/>
              <a:buNone/>
              <a:defRPr sz="2800">
                <a:solidFill>
                  <a:srgbClr val="F3F3F3"/>
                </a:solidFill>
              </a:defRPr>
            </a:lvl1pPr>
            <a:lvl2pPr lvl="1" algn="l">
              <a:lnSpc>
                <a:spcPct val="115000"/>
              </a:lnSpc>
              <a:spcBef>
                <a:spcPts val="0"/>
              </a:spcBef>
              <a:spcAft>
                <a:spcPts val="0"/>
              </a:spcAft>
              <a:buSzPts val="3600"/>
              <a:buNone/>
              <a:defRPr sz="3600"/>
            </a:lvl2pPr>
            <a:lvl3pPr lvl="2" algn="l">
              <a:lnSpc>
                <a:spcPct val="115000"/>
              </a:lnSpc>
              <a:spcBef>
                <a:spcPts val="0"/>
              </a:spcBef>
              <a:spcAft>
                <a:spcPts val="0"/>
              </a:spcAft>
              <a:buSzPts val="3600"/>
              <a:buNone/>
              <a:defRPr sz="3600"/>
            </a:lvl3pPr>
            <a:lvl4pPr lvl="3" algn="l">
              <a:lnSpc>
                <a:spcPct val="115000"/>
              </a:lnSpc>
              <a:spcBef>
                <a:spcPts val="0"/>
              </a:spcBef>
              <a:spcAft>
                <a:spcPts val="0"/>
              </a:spcAft>
              <a:buSzPts val="3600"/>
              <a:buNone/>
              <a:defRPr sz="3600"/>
            </a:lvl4pPr>
            <a:lvl5pPr lvl="4" algn="l">
              <a:lnSpc>
                <a:spcPct val="115000"/>
              </a:lnSpc>
              <a:spcBef>
                <a:spcPts val="0"/>
              </a:spcBef>
              <a:spcAft>
                <a:spcPts val="0"/>
              </a:spcAft>
              <a:buSzPts val="3600"/>
              <a:buNone/>
              <a:defRPr sz="3600"/>
            </a:lvl5pPr>
            <a:lvl6pPr lvl="5" algn="l">
              <a:lnSpc>
                <a:spcPct val="115000"/>
              </a:lnSpc>
              <a:spcBef>
                <a:spcPts val="0"/>
              </a:spcBef>
              <a:spcAft>
                <a:spcPts val="0"/>
              </a:spcAft>
              <a:buSzPts val="3600"/>
              <a:buNone/>
              <a:defRPr sz="3600"/>
            </a:lvl6pPr>
            <a:lvl7pPr lvl="6" algn="l">
              <a:lnSpc>
                <a:spcPct val="115000"/>
              </a:lnSpc>
              <a:spcBef>
                <a:spcPts val="0"/>
              </a:spcBef>
              <a:spcAft>
                <a:spcPts val="0"/>
              </a:spcAft>
              <a:buSzPts val="3600"/>
              <a:buNone/>
              <a:defRPr sz="3600"/>
            </a:lvl7pPr>
            <a:lvl8pPr lvl="7" algn="l">
              <a:lnSpc>
                <a:spcPct val="115000"/>
              </a:lnSpc>
              <a:spcBef>
                <a:spcPts val="0"/>
              </a:spcBef>
              <a:spcAft>
                <a:spcPts val="0"/>
              </a:spcAft>
              <a:buSzPts val="3600"/>
              <a:buNone/>
              <a:defRPr sz="3600"/>
            </a:lvl8pPr>
            <a:lvl9pPr lvl="8" algn="l">
              <a:lnSpc>
                <a:spcPct val="115000"/>
              </a:lnSpc>
              <a:spcBef>
                <a:spcPts val="0"/>
              </a:spcBef>
              <a:spcAft>
                <a:spcPts val="0"/>
              </a:spcAft>
              <a:buSzPts val="3600"/>
              <a:buNone/>
              <a:defRPr sz="3600"/>
            </a:lvl9pPr>
          </a:lstStyle>
          <a:p/>
        </p:txBody>
      </p:sp>
      <p:sp>
        <p:nvSpPr>
          <p:cNvPr id="323" name="Google Shape;323;p56"/>
          <p:cNvSpPr txBox="1"/>
          <p:nvPr>
            <p:ph type="ctrTitle"/>
          </p:nvPr>
        </p:nvSpPr>
        <p:spPr>
          <a:xfrm>
            <a:off x="571500" y="380400"/>
            <a:ext cx="16667100" cy="4763100"/>
          </a:xfrm>
          <a:prstGeom prst="rect">
            <a:avLst/>
          </a:prstGeom>
          <a:noFill/>
          <a:ln>
            <a:noFill/>
          </a:ln>
        </p:spPr>
        <p:txBody>
          <a:bodyPr anchorCtr="0" anchor="b" bIns="237725" lIns="237725" spcFirstLastPara="1" rIns="237725" wrap="square" tIns="0">
            <a:noAutofit/>
          </a:bodyPr>
          <a:lstStyle>
            <a:lvl1pPr lvl="0" algn="l">
              <a:lnSpc>
                <a:spcPct val="100000"/>
              </a:lnSpc>
              <a:spcBef>
                <a:spcPts val="0"/>
              </a:spcBef>
              <a:spcAft>
                <a:spcPts val="0"/>
              </a:spcAft>
              <a:buClr>
                <a:schemeClr val="lt1"/>
              </a:buClr>
              <a:buSzPts val="7200"/>
              <a:buNone/>
              <a:defRPr sz="7200">
                <a:solidFill>
                  <a:schemeClr val="lt1"/>
                </a:solidFill>
              </a:defRPr>
            </a:lvl1pPr>
            <a:lvl2pPr lvl="1" algn="l">
              <a:lnSpc>
                <a:spcPct val="100000"/>
              </a:lnSpc>
              <a:spcBef>
                <a:spcPts val="0"/>
              </a:spcBef>
              <a:spcAft>
                <a:spcPts val="0"/>
              </a:spcAft>
              <a:buClr>
                <a:schemeClr val="lt1"/>
              </a:buClr>
              <a:buSzPts val="10400"/>
              <a:buNone/>
              <a:defRPr sz="10400">
                <a:solidFill>
                  <a:schemeClr val="lt1"/>
                </a:solidFill>
              </a:defRPr>
            </a:lvl2pPr>
            <a:lvl3pPr lvl="2" algn="l">
              <a:lnSpc>
                <a:spcPct val="100000"/>
              </a:lnSpc>
              <a:spcBef>
                <a:spcPts val="0"/>
              </a:spcBef>
              <a:spcAft>
                <a:spcPts val="0"/>
              </a:spcAft>
              <a:buClr>
                <a:schemeClr val="lt1"/>
              </a:buClr>
              <a:buSzPts val="10400"/>
              <a:buNone/>
              <a:defRPr sz="10400">
                <a:solidFill>
                  <a:schemeClr val="lt1"/>
                </a:solidFill>
              </a:defRPr>
            </a:lvl3pPr>
            <a:lvl4pPr lvl="3" algn="l">
              <a:lnSpc>
                <a:spcPct val="100000"/>
              </a:lnSpc>
              <a:spcBef>
                <a:spcPts val="0"/>
              </a:spcBef>
              <a:spcAft>
                <a:spcPts val="0"/>
              </a:spcAft>
              <a:buClr>
                <a:schemeClr val="lt1"/>
              </a:buClr>
              <a:buSzPts val="10400"/>
              <a:buNone/>
              <a:defRPr sz="10400">
                <a:solidFill>
                  <a:schemeClr val="lt1"/>
                </a:solidFill>
              </a:defRPr>
            </a:lvl4pPr>
            <a:lvl5pPr lvl="4" algn="l">
              <a:lnSpc>
                <a:spcPct val="100000"/>
              </a:lnSpc>
              <a:spcBef>
                <a:spcPts val="0"/>
              </a:spcBef>
              <a:spcAft>
                <a:spcPts val="0"/>
              </a:spcAft>
              <a:buClr>
                <a:schemeClr val="lt1"/>
              </a:buClr>
              <a:buSzPts val="10400"/>
              <a:buNone/>
              <a:defRPr sz="10400">
                <a:solidFill>
                  <a:schemeClr val="lt1"/>
                </a:solidFill>
              </a:defRPr>
            </a:lvl5pPr>
            <a:lvl6pPr lvl="5" algn="l">
              <a:lnSpc>
                <a:spcPct val="100000"/>
              </a:lnSpc>
              <a:spcBef>
                <a:spcPts val="0"/>
              </a:spcBef>
              <a:spcAft>
                <a:spcPts val="0"/>
              </a:spcAft>
              <a:buClr>
                <a:schemeClr val="lt1"/>
              </a:buClr>
              <a:buSzPts val="10400"/>
              <a:buNone/>
              <a:defRPr sz="10400">
                <a:solidFill>
                  <a:schemeClr val="lt1"/>
                </a:solidFill>
              </a:defRPr>
            </a:lvl6pPr>
            <a:lvl7pPr lvl="6" algn="l">
              <a:lnSpc>
                <a:spcPct val="100000"/>
              </a:lnSpc>
              <a:spcBef>
                <a:spcPts val="0"/>
              </a:spcBef>
              <a:spcAft>
                <a:spcPts val="0"/>
              </a:spcAft>
              <a:buClr>
                <a:schemeClr val="lt1"/>
              </a:buClr>
              <a:buSzPts val="10400"/>
              <a:buNone/>
              <a:defRPr sz="10400">
                <a:solidFill>
                  <a:schemeClr val="lt1"/>
                </a:solidFill>
              </a:defRPr>
            </a:lvl7pPr>
            <a:lvl8pPr lvl="7" algn="l">
              <a:lnSpc>
                <a:spcPct val="100000"/>
              </a:lnSpc>
              <a:spcBef>
                <a:spcPts val="0"/>
              </a:spcBef>
              <a:spcAft>
                <a:spcPts val="0"/>
              </a:spcAft>
              <a:buClr>
                <a:schemeClr val="lt1"/>
              </a:buClr>
              <a:buSzPts val="10400"/>
              <a:buNone/>
              <a:defRPr sz="10400">
                <a:solidFill>
                  <a:schemeClr val="lt1"/>
                </a:solidFill>
              </a:defRPr>
            </a:lvl8pPr>
            <a:lvl9pPr lvl="8" algn="l">
              <a:lnSpc>
                <a:spcPct val="100000"/>
              </a:lnSpc>
              <a:spcBef>
                <a:spcPts val="0"/>
              </a:spcBef>
              <a:spcAft>
                <a:spcPts val="0"/>
              </a:spcAft>
              <a:buClr>
                <a:schemeClr val="lt1"/>
              </a:buClr>
              <a:buSzPts val="10400"/>
              <a:buNone/>
              <a:defRPr sz="10400">
                <a:solidFill>
                  <a:schemeClr val="lt1"/>
                </a:solidFill>
              </a:defRPr>
            </a:lvl9pPr>
          </a:lstStyle>
          <a:p/>
        </p:txBody>
      </p:sp>
      <p:sp>
        <p:nvSpPr>
          <p:cNvPr id="324" name="Google Shape;324;p56"/>
          <p:cNvSpPr txBox="1"/>
          <p:nvPr>
            <p:ph idx="2" type="subTitle"/>
          </p:nvPr>
        </p:nvSpPr>
        <p:spPr>
          <a:xfrm>
            <a:off x="580700" y="380400"/>
            <a:ext cx="8563200" cy="914400"/>
          </a:xfrm>
          <a:prstGeom prst="rect">
            <a:avLst/>
          </a:prstGeom>
          <a:noFill/>
          <a:ln>
            <a:noFill/>
          </a:ln>
        </p:spPr>
        <p:txBody>
          <a:bodyPr anchorCtr="0" anchor="t" bIns="0" lIns="237725" spcFirstLastPara="1" rIns="237725" wrap="square" tIns="237725">
            <a:noAutofit/>
          </a:bodyPr>
          <a:lstStyle>
            <a:lvl1pPr lvl="0" algn="l">
              <a:lnSpc>
                <a:spcPct val="130000"/>
              </a:lnSpc>
              <a:spcBef>
                <a:spcPts val="0"/>
              </a:spcBef>
              <a:spcAft>
                <a:spcPts val="0"/>
              </a:spcAft>
              <a:buClr>
                <a:schemeClr val="lt1"/>
              </a:buClr>
              <a:buSzPts val="2000"/>
              <a:buFont typeface="Inter"/>
              <a:buNone/>
              <a:defRPr sz="2000">
                <a:solidFill>
                  <a:schemeClr val="lt1"/>
                </a:solidFill>
                <a:latin typeface="Inter"/>
                <a:ea typeface="Inter"/>
                <a:cs typeface="Inter"/>
                <a:sym typeface="Inter"/>
              </a:defRPr>
            </a:lvl1pPr>
            <a:lvl2pPr lvl="1" algn="l">
              <a:lnSpc>
                <a:spcPct val="130000"/>
              </a:lnSpc>
              <a:spcBef>
                <a:spcPts val="0"/>
              </a:spcBef>
              <a:spcAft>
                <a:spcPts val="0"/>
              </a:spcAft>
              <a:buClr>
                <a:schemeClr val="lt1"/>
              </a:buClr>
              <a:buSzPts val="2400"/>
              <a:buFont typeface="Inter Light"/>
              <a:buNone/>
              <a:defRPr sz="2400">
                <a:solidFill>
                  <a:schemeClr val="lt1"/>
                </a:solidFill>
                <a:latin typeface="Inter Light"/>
                <a:ea typeface="Inter Light"/>
                <a:cs typeface="Inter Light"/>
                <a:sym typeface="Inter Light"/>
              </a:defRPr>
            </a:lvl2pPr>
            <a:lvl3pPr lvl="2" algn="l">
              <a:lnSpc>
                <a:spcPct val="130000"/>
              </a:lnSpc>
              <a:spcBef>
                <a:spcPts val="0"/>
              </a:spcBef>
              <a:spcAft>
                <a:spcPts val="0"/>
              </a:spcAft>
              <a:buClr>
                <a:schemeClr val="lt1"/>
              </a:buClr>
              <a:buSzPts val="2400"/>
              <a:buFont typeface="Inter Light"/>
              <a:buNone/>
              <a:defRPr sz="2400">
                <a:solidFill>
                  <a:schemeClr val="lt1"/>
                </a:solidFill>
                <a:latin typeface="Inter Light"/>
                <a:ea typeface="Inter Light"/>
                <a:cs typeface="Inter Light"/>
                <a:sym typeface="Inter Light"/>
              </a:defRPr>
            </a:lvl3pPr>
            <a:lvl4pPr lvl="3" algn="l">
              <a:lnSpc>
                <a:spcPct val="130000"/>
              </a:lnSpc>
              <a:spcBef>
                <a:spcPts val="0"/>
              </a:spcBef>
              <a:spcAft>
                <a:spcPts val="0"/>
              </a:spcAft>
              <a:buClr>
                <a:schemeClr val="lt1"/>
              </a:buClr>
              <a:buSzPts val="2400"/>
              <a:buFont typeface="Inter Light"/>
              <a:buNone/>
              <a:defRPr sz="2400">
                <a:solidFill>
                  <a:schemeClr val="lt1"/>
                </a:solidFill>
                <a:latin typeface="Inter Light"/>
                <a:ea typeface="Inter Light"/>
                <a:cs typeface="Inter Light"/>
                <a:sym typeface="Inter Light"/>
              </a:defRPr>
            </a:lvl4pPr>
            <a:lvl5pPr lvl="4" algn="l">
              <a:lnSpc>
                <a:spcPct val="130000"/>
              </a:lnSpc>
              <a:spcBef>
                <a:spcPts val="0"/>
              </a:spcBef>
              <a:spcAft>
                <a:spcPts val="0"/>
              </a:spcAft>
              <a:buClr>
                <a:schemeClr val="lt1"/>
              </a:buClr>
              <a:buSzPts val="2400"/>
              <a:buFont typeface="Inter Light"/>
              <a:buNone/>
              <a:defRPr sz="2400">
                <a:solidFill>
                  <a:schemeClr val="lt1"/>
                </a:solidFill>
                <a:latin typeface="Inter Light"/>
                <a:ea typeface="Inter Light"/>
                <a:cs typeface="Inter Light"/>
                <a:sym typeface="Inter Light"/>
              </a:defRPr>
            </a:lvl5pPr>
            <a:lvl6pPr lvl="5" algn="l">
              <a:lnSpc>
                <a:spcPct val="130000"/>
              </a:lnSpc>
              <a:spcBef>
                <a:spcPts val="0"/>
              </a:spcBef>
              <a:spcAft>
                <a:spcPts val="0"/>
              </a:spcAft>
              <a:buClr>
                <a:schemeClr val="lt1"/>
              </a:buClr>
              <a:buSzPts val="2400"/>
              <a:buFont typeface="Inter Light"/>
              <a:buNone/>
              <a:defRPr sz="2400">
                <a:solidFill>
                  <a:schemeClr val="lt1"/>
                </a:solidFill>
                <a:latin typeface="Inter Light"/>
                <a:ea typeface="Inter Light"/>
                <a:cs typeface="Inter Light"/>
                <a:sym typeface="Inter Light"/>
              </a:defRPr>
            </a:lvl6pPr>
            <a:lvl7pPr lvl="6" algn="l">
              <a:lnSpc>
                <a:spcPct val="130000"/>
              </a:lnSpc>
              <a:spcBef>
                <a:spcPts val="0"/>
              </a:spcBef>
              <a:spcAft>
                <a:spcPts val="0"/>
              </a:spcAft>
              <a:buClr>
                <a:schemeClr val="lt1"/>
              </a:buClr>
              <a:buSzPts val="2400"/>
              <a:buFont typeface="Inter Light"/>
              <a:buNone/>
              <a:defRPr sz="2400">
                <a:solidFill>
                  <a:schemeClr val="lt1"/>
                </a:solidFill>
                <a:latin typeface="Inter Light"/>
                <a:ea typeface="Inter Light"/>
                <a:cs typeface="Inter Light"/>
                <a:sym typeface="Inter Light"/>
              </a:defRPr>
            </a:lvl7pPr>
            <a:lvl8pPr lvl="7" algn="l">
              <a:lnSpc>
                <a:spcPct val="130000"/>
              </a:lnSpc>
              <a:spcBef>
                <a:spcPts val="0"/>
              </a:spcBef>
              <a:spcAft>
                <a:spcPts val="0"/>
              </a:spcAft>
              <a:buClr>
                <a:schemeClr val="lt1"/>
              </a:buClr>
              <a:buSzPts val="2400"/>
              <a:buFont typeface="Inter Light"/>
              <a:buNone/>
              <a:defRPr sz="2400">
                <a:solidFill>
                  <a:schemeClr val="lt1"/>
                </a:solidFill>
                <a:latin typeface="Inter Light"/>
                <a:ea typeface="Inter Light"/>
                <a:cs typeface="Inter Light"/>
                <a:sym typeface="Inter Light"/>
              </a:defRPr>
            </a:lvl8pPr>
            <a:lvl9pPr lvl="8" algn="l">
              <a:lnSpc>
                <a:spcPct val="130000"/>
              </a:lnSpc>
              <a:spcBef>
                <a:spcPts val="0"/>
              </a:spcBef>
              <a:spcAft>
                <a:spcPts val="0"/>
              </a:spcAft>
              <a:buClr>
                <a:schemeClr val="lt1"/>
              </a:buClr>
              <a:buSzPts val="2400"/>
              <a:buFont typeface="Inter Light"/>
              <a:buNone/>
              <a:defRPr sz="2400">
                <a:solidFill>
                  <a:schemeClr val="lt1"/>
                </a:solidFill>
                <a:latin typeface="Inter Light"/>
                <a:ea typeface="Inter Light"/>
                <a:cs typeface="Inter Light"/>
                <a:sym typeface="Inter Light"/>
              </a:defRPr>
            </a:lvl9pPr>
          </a:lstStyle>
          <a:p/>
        </p:txBody>
      </p:sp>
    </p:spTree>
  </p:cSld>
  <p:clrMapOvr>
    <a:masterClrMapping/>
  </p:clrMapOvr>
  <p:extLst>
    <p:ext uri="{DCECCB84-F9BA-43D5-87BE-67443E8EF086}">
      <p15:sldGuideLst>
        <p15:guide id="1" orient="horz" pos="3240">
          <p15:clr>
            <a:srgbClr val="E46962"/>
          </p15:clr>
        </p15:guide>
        <p15:guide id="2" pos="5760">
          <p15:clr>
            <a:srgbClr val="E46962"/>
          </p15:clr>
        </p15:guide>
      </p15:sldGuideLst>
    </p:ext>
  </p:extLst>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 - 2/3 Image 1">
  <p:cSld name="TITLE_AND_BODY_1_1_1_1">
    <p:spTree>
      <p:nvGrpSpPr>
        <p:cNvPr id="325" name="Shape 325"/>
        <p:cNvGrpSpPr/>
        <p:nvPr/>
      </p:nvGrpSpPr>
      <p:grpSpPr>
        <a:xfrm>
          <a:off x="0" y="0"/>
          <a:ext cx="0" cy="0"/>
          <a:chOff x="0" y="0"/>
          <a:chExt cx="0" cy="0"/>
        </a:xfrm>
      </p:grpSpPr>
      <p:sp>
        <p:nvSpPr>
          <p:cNvPr id="326" name="Google Shape;326;p57"/>
          <p:cNvSpPr/>
          <p:nvPr>
            <p:ph idx="2" type="pic"/>
          </p:nvPr>
        </p:nvSpPr>
        <p:spPr>
          <a:xfrm>
            <a:off x="6272300" y="0"/>
            <a:ext cx="12063000" cy="10287000"/>
          </a:xfrm>
          <a:prstGeom prst="rect">
            <a:avLst/>
          </a:prstGeom>
          <a:noFill/>
          <a:ln>
            <a:noFill/>
          </a:ln>
        </p:spPr>
      </p:sp>
      <p:sp>
        <p:nvSpPr>
          <p:cNvPr id="327" name="Google Shape;327;p57"/>
          <p:cNvSpPr txBox="1"/>
          <p:nvPr>
            <p:ph type="title"/>
          </p:nvPr>
        </p:nvSpPr>
        <p:spPr>
          <a:xfrm>
            <a:off x="577197" y="1336550"/>
            <a:ext cx="4755900" cy="949500"/>
          </a:xfrm>
          <a:prstGeom prst="rect">
            <a:avLst/>
          </a:prstGeom>
          <a:noFill/>
          <a:ln>
            <a:noFill/>
          </a:ln>
        </p:spPr>
        <p:txBody>
          <a:bodyPr anchorCtr="0" anchor="t" bIns="237725" lIns="237725" spcFirstLastPara="1" rIns="237725" wrap="square" tIns="0">
            <a:spAutoFit/>
          </a:bodyPr>
          <a:lstStyle>
            <a:lvl1pPr lvl="0" algn="l">
              <a:lnSpc>
                <a:spcPct val="100000"/>
              </a:lnSpc>
              <a:spcBef>
                <a:spcPts val="0"/>
              </a:spcBef>
              <a:spcAft>
                <a:spcPts val="0"/>
              </a:spcAft>
              <a:buClr>
                <a:schemeClr val="dk1"/>
              </a:buClr>
              <a:buSzPts val="5200"/>
              <a:buFont typeface="Plus Jakarta Sans SemiBold"/>
              <a:buNone/>
              <a:defRPr sz="5200">
                <a:solidFill>
                  <a:schemeClr val="dk1"/>
                </a:solidFill>
                <a:latin typeface="Plus Jakarta Sans SemiBold"/>
                <a:ea typeface="Plus Jakarta Sans SemiBold"/>
                <a:cs typeface="Plus Jakarta Sans SemiBold"/>
                <a:sym typeface="Plus Jakarta Sans SemiBold"/>
              </a:defRPr>
            </a:lvl1pPr>
            <a:lvl2pPr lvl="1" algn="l">
              <a:lnSpc>
                <a:spcPct val="100000"/>
              </a:lnSpc>
              <a:spcBef>
                <a:spcPts val="0"/>
              </a:spcBef>
              <a:spcAft>
                <a:spcPts val="0"/>
              </a:spcAft>
              <a:buClr>
                <a:schemeClr val="dk1"/>
              </a:buClr>
              <a:buSzPts val="5600"/>
              <a:buNone/>
              <a:defRPr sz="5600">
                <a:solidFill>
                  <a:schemeClr val="dk1"/>
                </a:solidFill>
              </a:defRPr>
            </a:lvl2pPr>
            <a:lvl3pPr lvl="2" algn="l">
              <a:lnSpc>
                <a:spcPct val="100000"/>
              </a:lnSpc>
              <a:spcBef>
                <a:spcPts val="0"/>
              </a:spcBef>
              <a:spcAft>
                <a:spcPts val="0"/>
              </a:spcAft>
              <a:buClr>
                <a:schemeClr val="dk1"/>
              </a:buClr>
              <a:buSzPts val="5600"/>
              <a:buNone/>
              <a:defRPr sz="5600">
                <a:solidFill>
                  <a:schemeClr val="dk1"/>
                </a:solidFill>
              </a:defRPr>
            </a:lvl3pPr>
            <a:lvl4pPr lvl="3" algn="l">
              <a:lnSpc>
                <a:spcPct val="100000"/>
              </a:lnSpc>
              <a:spcBef>
                <a:spcPts val="0"/>
              </a:spcBef>
              <a:spcAft>
                <a:spcPts val="0"/>
              </a:spcAft>
              <a:buClr>
                <a:schemeClr val="dk1"/>
              </a:buClr>
              <a:buSzPts val="5600"/>
              <a:buNone/>
              <a:defRPr sz="5600">
                <a:solidFill>
                  <a:schemeClr val="dk1"/>
                </a:solidFill>
              </a:defRPr>
            </a:lvl4pPr>
            <a:lvl5pPr lvl="4" algn="l">
              <a:lnSpc>
                <a:spcPct val="100000"/>
              </a:lnSpc>
              <a:spcBef>
                <a:spcPts val="0"/>
              </a:spcBef>
              <a:spcAft>
                <a:spcPts val="0"/>
              </a:spcAft>
              <a:buClr>
                <a:schemeClr val="dk1"/>
              </a:buClr>
              <a:buSzPts val="5600"/>
              <a:buNone/>
              <a:defRPr sz="5600">
                <a:solidFill>
                  <a:schemeClr val="dk1"/>
                </a:solidFill>
              </a:defRPr>
            </a:lvl5pPr>
            <a:lvl6pPr lvl="5" algn="l">
              <a:lnSpc>
                <a:spcPct val="100000"/>
              </a:lnSpc>
              <a:spcBef>
                <a:spcPts val="0"/>
              </a:spcBef>
              <a:spcAft>
                <a:spcPts val="0"/>
              </a:spcAft>
              <a:buClr>
                <a:schemeClr val="dk1"/>
              </a:buClr>
              <a:buSzPts val="5600"/>
              <a:buNone/>
              <a:defRPr sz="5600">
                <a:solidFill>
                  <a:schemeClr val="dk1"/>
                </a:solidFill>
              </a:defRPr>
            </a:lvl6pPr>
            <a:lvl7pPr lvl="6" algn="l">
              <a:lnSpc>
                <a:spcPct val="100000"/>
              </a:lnSpc>
              <a:spcBef>
                <a:spcPts val="0"/>
              </a:spcBef>
              <a:spcAft>
                <a:spcPts val="0"/>
              </a:spcAft>
              <a:buClr>
                <a:schemeClr val="dk1"/>
              </a:buClr>
              <a:buSzPts val="5600"/>
              <a:buNone/>
              <a:defRPr sz="5600">
                <a:solidFill>
                  <a:schemeClr val="dk1"/>
                </a:solidFill>
              </a:defRPr>
            </a:lvl7pPr>
            <a:lvl8pPr lvl="7" algn="l">
              <a:lnSpc>
                <a:spcPct val="100000"/>
              </a:lnSpc>
              <a:spcBef>
                <a:spcPts val="0"/>
              </a:spcBef>
              <a:spcAft>
                <a:spcPts val="0"/>
              </a:spcAft>
              <a:buClr>
                <a:schemeClr val="dk1"/>
              </a:buClr>
              <a:buSzPts val="5600"/>
              <a:buNone/>
              <a:defRPr sz="5600">
                <a:solidFill>
                  <a:schemeClr val="dk1"/>
                </a:solidFill>
              </a:defRPr>
            </a:lvl8pPr>
            <a:lvl9pPr lvl="8" algn="l">
              <a:lnSpc>
                <a:spcPct val="100000"/>
              </a:lnSpc>
              <a:spcBef>
                <a:spcPts val="0"/>
              </a:spcBef>
              <a:spcAft>
                <a:spcPts val="0"/>
              </a:spcAft>
              <a:buClr>
                <a:schemeClr val="dk1"/>
              </a:buClr>
              <a:buSzPts val="5600"/>
              <a:buNone/>
              <a:defRPr sz="5600">
                <a:solidFill>
                  <a:schemeClr val="dk1"/>
                </a:solidFill>
              </a:defRPr>
            </a:lvl9pPr>
          </a:lstStyle>
          <a:p/>
        </p:txBody>
      </p:sp>
      <p:sp>
        <p:nvSpPr>
          <p:cNvPr id="328" name="Google Shape;328;p57"/>
          <p:cNvSpPr txBox="1"/>
          <p:nvPr>
            <p:ph idx="1" type="body"/>
          </p:nvPr>
        </p:nvSpPr>
        <p:spPr>
          <a:xfrm>
            <a:off x="577155" y="2286000"/>
            <a:ext cx="4755900" cy="6656400"/>
          </a:xfrm>
          <a:prstGeom prst="rect">
            <a:avLst/>
          </a:prstGeom>
          <a:noFill/>
          <a:ln>
            <a:noFill/>
          </a:ln>
        </p:spPr>
        <p:txBody>
          <a:bodyPr anchorCtr="0" anchor="t" bIns="237725" lIns="237725" spcFirstLastPara="1" rIns="237725" wrap="square" tIns="237725">
            <a:spAutoFit/>
          </a:bodyPr>
          <a:lstStyle>
            <a:lvl1pPr indent="-381000" lvl="0" marL="457200" algn="l">
              <a:lnSpc>
                <a:spcPct val="130000"/>
              </a:lnSpc>
              <a:spcBef>
                <a:spcPts val="0"/>
              </a:spcBef>
              <a:spcAft>
                <a:spcPts val="0"/>
              </a:spcAft>
              <a:buSzPts val="2400"/>
              <a:buChar char="●"/>
              <a:defRPr sz="2400"/>
            </a:lvl1pPr>
            <a:lvl2pPr indent="-381000" lvl="1" marL="914400" algn="l">
              <a:lnSpc>
                <a:spcPct val="130000"/>
              </a:lnSpc>
              <a:spcBef>
                <a:spcPts val="1600"/>
              </a:spcBef>
              <a:spcAft>
                <a:spcPts val="0"/>
              </a:spcAft>
              <a:buClr>
                <a:schemeClr val="dk1"/>
              </a:buClr>
              <a:buSzPts val="2400"/>
              <a:buChar char="○"/>
              <a:defRPr sz="2400">
                <a:solidFill>
                  <a:schemeClr val="dk1"/>
                </a:solidFill>
              </a:defRPr>
            </a:lvl2pPr>
            <a:lvl3pPr indent="-381000" lvl="2" marL="1371600" algn="l">
              <a:lnSpc>
                <a:spcPct val="130000"/>
              </a:lnSpc>
              <a:spcBef>
                <a:spcPts val="1600"/>
              </a:spcBef>
              <a:spcAft>
                <a:spcPts val="0"/>
              </a:spcAft>
              <a:buClr>
                <a:schemeClr val="dk1"/>
              </a:buClr>
              <a:buSzPts val="2400"/>
              <a:buChar char="■"/>
              <a:defRPr sz="2400">
                <a:solidFill>
                  <a:schemeClr val="dk1"/>
                </a:solidFill>
              </a:defRPr>
            </a:lvl3pPr>
            <a:lvl4pPr indent="-381000" lvl="3" marL="1828800" algn="l">
              <a:lnSpc>
                <a:spcPct val="130000"/>
              </a:lnSpc>
              <a:spcBef>
                <a:spcPts val="1600"/>
              </a:spcBef>
              <a:spcAft>
                <a:spcPts val="0"/>
              </a:spcAft>
              <a:buClr>
                <a:schemeClr val="dk1"/>
              </a:buClr>
              <a:buSzPts val="2400"/>
              <a:buChar char="●"/>
              <a:defRPr sz="2400">
                <a:solidFill>
                  <a:schemeClr val="dk1"/>
                </a:solidFill>
              </a:defRPr>
            </a:lvl4pPr>
            <a:lvl5pPr indent="-381000" lvl="4" marL="2286000" algn="l">
              <a:lnSpc>
                <a:spcPct val="130000"/>
              </a:lnSpc>
              <a:spcBef>
                <a:spcPts val="1600"/>
              </a:spcBef>
              <a:spcAft>
                <a:spcPts val="0"/>
              </a:spcAft>
              <a:buClr>
                <a:schemeClr val="dk1"/>
              </a:buClr>
              <a:buSzPts val="2400"/>
              <a:buChar char="○"/>
              <a:defRPr sz="2400">
                <a:solidFill>
                  <a:schemeClr val="dk1"/>
                </a:solidFill>
              </a:defRPr>
            </a:lvl5pPr>
            <a:lvl6pPr indent="-381000" lvl="5" marL="2743200" algn="l">
              <a:lnSpc>
                <a:spcPct val="130000"/>
              </a:lnSpc>
              <a:spcBef>
                <a:spcPts val="1600"/>
              </a:spcBef>
              <a:spcAft>
                <a:spcPts val="0"/>
              </a:spcAft>
              <a:buClr>
                <a:schemeClr val="dk1"/>
              </a:buClr>
              <a:buSzPts val="2400"/>
              <a:buChar char="■"/>
              <a:defRPr sz="2400">
                <a:solidFill>
                  <a:schemeClr val="dk1"/>
                </a:solidFill>
              </a:defRPr>
            </a:lvl6pPr>
            <a:lvl7pPr indent="-381000" lvl="6" marL="3200400" algn="l">
              <a:lnSpc>
                <a:spcPct val="130000"/>
              </a:lnSpc>
              <a:spcBef>
                <a:spcPts val="1600"/>
              </a:spcBef>
              <a:spcAft>
                <a:spcPts val="0"/>
              </a:spcAft>
              <a:buClr>
                <a:schemeClr val="dk1"/>
              </a:buClr>
              <a:buSzPts val="2400"/>
              <a:buChar char="●"/>
              <a:defRPr sz="2400">
                <a:solidFill>
                  <a:schemeClr val="dk1"/>
                </a:solidFill>
              </a:defRPr>
            </a:lvl7pPr>
            <a:lvl8pPr indent="-381000" lvl="7" marL="3657600" algn="l">
              <a:lnSpc>
                <a:spcPct val="130000"/>
              </a:lnSpc>
              <a:spcBef>
                <a:spcPts val="1600"/>
              </a:spcBef>
              <a:spcAft>
                <a:spcPts val="0"/>
              </a:spcAft>
              <a:buClr>
                <a:schemeClr val="dk1"/>
              </a:buClr>
              <a:buSzPts val="2400"/>
              <a:buChar char="○"/>
              <a:defRPr sz="2400">
                <a:solidFill>
                  <a:schemeClr val="dk1"/>
                </a:solidFill>
              </a:defRPr>
            </a:lvl8pPr>
            <a:lvl9pPr indent="-381000" lvl="8" marL="4114800" algn="l">
              <a:lnSpc>
                <a:spcPct val="130000"/>
              </a:lnSpc>
              <a:spcBef>
                <a:spcPts val="1600"/>
              </a:spcBef>
              <a:spcAft>
                <a:spcPts val="1600"/>
              </a:spcAft>
              <a:buClr>
                <a:schemeClr val="dk1"/>
              </a:buClr>
              <a:buSzPts val="2400"/>
              <a:buChar char="■"/>
              <a:defRPr sz="2400">
                <a:solidFill>
                  <a:schemeClr val="dk1"/>
                </a:solidFill>
              </a:defRPr>
            </a:lvl9pPr>
          </a:lstStyle>
          <a:p/>
        </p:txBody>
      </p:sp>
      <p:sp>
        <p:nvSpPr>
          <p:cNvPr id="329" name="Google Shape;329;p57"/>
          <p:cNvSpPr txBox="1"/>
          <p:nvPr>
            <p:ph idx="3" type="subTitle"/>
          </p:nvPr>
        </p:nvSpPr>
        <p:spPr>
          <a:xfrm>
            <a:off x="580700" y="380400"/>
            <a:ext cx="8563200" cy="914400"/>
          </a:xfrm>
          <a:prstGeom prst="rect">
            <a:avLst/>
          </a:prstGeom>
          <a:noFill/>
          <a:ln>
            <a:noFill/>
          </a:ln>
        </p:spPr>
        <p:txBody>
          <a:bodyPr anchorCtr="0" anchor="t" bIns="0" lIns="237725" spcFirstLastPara="1" rIns="237725" wrap="square" tIns="237725">
            <a:noAutofit/>
          </a:bodyPr>
          <a:lstStyle>
            <a:lvl1pPr lvl="0" algn="l">
              <a:lnSpc>
                <a:spcPct val="130000"/>
              </a:lnSpc>
              <a:spcBef>
                <a:spcPts val="0"/>
              </a:spcBef>
              <a:spcAft>
                <a:spcPts val="0"/>
              </a:spcAft>
              <a:buClr>
                <a:schemeClr val="dk1"/>
              </a:buClr>
              <a:buSzPts val="2000"/>
              <a:buFont typeface="Inter"/>
              <a:buNone/>
              <a:defRPr sz="2000">
                <a:solidFill>
                  <a:schemeClr val="dk1"/>
                </a:solidFill>
                <a:latin typeface="Inter"/>
                <a:ea typeface="Inter"/>
                <a:cs typeface="Inter"/>
                <a:sym typeface="Inter"/>
              </a:defRPr>
            </a:lvl1pPr>
            <a:lvl2pPr lvl="1" algn="l">
              <a:lnSpc>
                <a:spcPct val="130000"/>
              </a:lnSpc>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2pPr>
            <a:lvl3pPr lvl="2" algn="l">
              <a:lnSpc>
                <a:spcPct val="130000"/>
              </a:lnSpc>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3pPr>
            <a:lvl4pPr lvl="3" algn="l">
              <a:lnSpc>
                <a:spcPct val="130000"/>
              </a:lnSpc>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4pPr>
            <a:lvl5pPr lvl="4" algn="l">
              <a:lnSpc>
                <a:spcPct val="130000"/>
              </a:lnSpc>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5pPr>
            <a:lvl6pPr lvl="5" algn="l">
              <a:lnSpc>
                <a:spcPct val="130000"/>
              </a:lnSpc>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6pPr>
            <a:lvl7pPr lvl="6" algn="l">
              <a:lnSpc>
                <a:spcPct val="130000"/>
              </a:lnSpc>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7pPr>
            <a:lvl8pPr lvl="7" algn="l">
              <a:lnSpc>
                <a:spcPct val="130000"/>
              </a:lnSpc>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8pPr>
            <a:lvl9pPr lvl="8" algn="l">
              <a:lnSpc>
                <a:spcPct val="130000"/>
              </a:lnSpc>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5 - 2 Column Text" type="twoColTx">
  <p:cSld name="TITLE_AND_TWO_COLUMNS">
    <p:spTree>
      <p:nvGrpSpPr>
        <p:cNvPr id="330" name="Shape 330"/>
        <p:cNvGrpSpPr/>
        <p:nvPr/>
      </p:nvGrpSpPr>
      <p:grpSpPr>
        <a:xfrm>
          <a:off x="0" y="0"/>
          <a:ext cx="0" cy="0"/>
          <a:chOff x="0" y="0"/>
          <a:chExt cx="0" cy="0"/>
        </a:xfrm>
      </p:grpSpPr>
      <p:sp>
        <p:nvSpPr>
          <p:cNvPr id="331" name="Google Shape;331;p58"/>
          <p:cNvSpPr txBox="1"/>
          <p:nvPr>
            <p:ph type="title"/>
          </p:nvPr>
        </p:nvSpPr>
        <p:spPr>
          <a:xfrm>
            <a:off x="580617" y="1336550"/>
            <a:ext cx="7610700" cy="949500"/>
          </a:xfrm>
          <a:prstGeom prst="rect">
            <a:avLst/>
          </a:prstGeom>
          <a:noFill/>
          <a:ln>
            <a:noFill/>
          </a:ln>
        </p:spPr>
        <p:txBody>
          <a:bodyPr anchorCtr="0" anchor="t" bIns="237725" lIns="237725" spcFirstLastPara="1" rIns="237725" wrap="square" tIns="0">
            <a:spAutoFit/>
          </a:bodyPr>
          <a:lstStyle>
            <a:lvl1pPr lvl="0" algn="l">
              <a:lnSpc>
                <a:spcPct val="100000"/>
              </a:lnSpc>
              <a:spcBef>
                <a:spcPts val="0"/>
              </a:spcBef>
              <a:spcAft>
                <a:spcPts val="0"/>
              </a:spcAft>
              <a:buClr>
                <a:schemeClr val="dk1"/>
              </a:buClr>
              <a:buSzPts val="5200"/>
              <a:buFont typeface="Plus Jakarta Sans SemiBold"/>
              <a:buNone/>
              <a:defRPr sz="5200">
                <a:solidFill>
                  <a:schemeClr val="dk1"/>
                </a:solidFill>
                <a:latin typeface="Plus Jakarta Sans SemiBold"/>
                <a:ea typeface="Plus Jakarta Sans SemiBold"/>
                <a:cs typeface="Plus Jakarta Sans SemiBold"/>
                <a:sym typeface="Plus Jakarta Sans SemiBold"/>
              </a:defRPr>
            </a:lvl1pPr>
            <a:lvl2pPr lvl="1" algn="l">
              <a:lnSpc>
                <a:spcPct val="100000"/>
              </a:lnSpc>
              <a:spcBef>
                <a:spcPts val="0"/>
              </a:spcBef>
              <a:spcAft>
                <a:spcPts val="0"/>
              </a:spcAft>
              <a:buClr>
                <a:schemeClr val="dk1"/>
              </a:buClr>
              <a:buSzPts val="5600"/>
              <a:buNone/>
              <a:defRPr sz="5600">
                <a:solidFill>
                  <a:schemeClr val="dk1"/>
                </a:solidFill>
              </a:defRPr>
            </a:lvl2pPr>
            <a:lvl3pPr lvl="2" algn="l">
              <a:lnSpc>
                <a:spcPct val="100000"/>
              </a:lnSpc>
              <a:spcBef>
                <a:spcPts val="0"/>
              </a:spcBef>
              <a:spcAft>
                <a:spcPts val="0"/>
              </a:spcAft>
              <a:buClr>
                <a:schemeClr val="dk1"/>
              </a:buClr>
              <a:buSzPts val="5600"/>
              <a:buNone/>
              <a:defRPr sz="5600">
                <a:solidFill>
                  <a:schemeClr val="dk1"/>
                </a:solidFill>
              </a:defRPr>
            </a:lvl3pPr>
            <a:lvl4pPr lvl="3" algn="l">
              <a:lnSpc>
                <a:spcPct val="100000"/>
              </a:lnSpc>
              <a:spcBef>
                <a:spcPts val="0"/>
              </a:spcBef>
              <a:spcAft>
                <a:spcPts val="0"/>
              </a:spcAft>
              <a:buClr>
                <a:schemeClr val="dk1"/>
              </a:buClr>
              <a:buSzPts val="5600"/>
              <a:buNone/>
              <a:defRPr sz="5600">
                <a:solidFill>
                  <a:schemeClr val="dk1"/>
                </a:solidFill>
              </a:defRPr>
            </a:lvl4pPr>
            <a:lvl5pPr lvl="4" algn="l">
              <a:lnSpc>
                <a:spcPct val="100000"/>
              </a:lnSpc>
              <a:spcBef>
                <a:spcPts val="0"/>
              </a:spcBef>
              <a:spcAft>
                <a:spcPts val="0"/>
              </a:spcAft>
              <a:buClr>
                <a:schemeClr val="dk1"/>
              </a:buClr>
              <a:buSzPts val="5600"/>
              <a:buNone/>
              <a:defRPr sz="5600">
                <a:solidFill>
                  <a:schemeClr val="dk1"/>
                </a:solidFill>
              </a:defRPr>
            </a:lvl5pPr>
            <a:lvl6pPr lvl="5" algn="l">
              <a:lnSpc>
                <a:spcPct val="100000"/>
              </a:lnSpc>
              <a:spcBef>
                <a:spcPts val="0"/>
              </a:spcBef>
              <a:spcAft>
                <a:spcPts val="0"/>
              </a:spcAft>
              <a:buClr>
                <a:schemeClr val="dk1"/>
              </a:buClr>
              <a:buSzPts val="5600"/>
              <a:buNone/>
              <a:defRPr sz="5600">
                <a:solidFill>
                  <a:schemeClr val="dk1"/>
                </a:solidFill>
              </a:defRPr>
            </a:lvl6pPr>
            <a:lvl7pPr lvl="6" algn="l">
              <a:lnSpc>
                <a:spcPct val="100000"/>
              </a:lnSpc>
              <a:spcBef>
                <a:spcPts val="0"/>
              </a:spcBef>
              <a:spcAft>
                <a:spcPts val="0"/>
              </a:spcAft>
              <a:buClr>
                <a:schemeClr val="dk1"/>
              </a:buClr>
              <a:buSzPts val="5600"/>
              <a:buNone/>
              <a:defRPr sz="5600">
                <a:solidFill>
                  <a:schemeClr val="dk1"/>
                </a:solidFill>
              </a:defRPr>
            </a:lvl7pPr>
            <a:lvl8pPr lvl="7" algn="l">
              <a:lnSpc>
                <a:spcPct val="100000"/>
              </a:lnSpc>
              <a:spcBef>
                <a:spcPts val="0"/>
              </a:spcBef>
              <a:spcAft>
                <a:spcPts val="0"/>
              </a:spcAft>
              <a:buClr>
                <a:schemeClr val="dk1"/>
              </a:buClr>
              <a:buSzPts val="5600"/>
              <a:buNone/>
              <a:defRPr sz="5600">
                <a:solidFill>
                  <a:schemeClr val="dk1"/>
                </a:solidFill>
              </a:defRPr>
            </a:lvl8pPr>
            <a:lvl9pPr lvl="8" algn="l">
              <a:lnSpc>
                <a:spcPct val="100000"/>
              </a:lnSpc>
              <a:spcBef>
                <a:spcPts val="0"/>
              </a:spcBef>
              <a:spcAft>
                <a:spcPts val="0"/>
              </a:spcAft>
              <a:buClr>
                <a:schemeClr val="dk1"/>
              </a:buClr>
              <a:buSzPts val="5600"/>
              <a:buNone/>
              <a:defRPr sz="5600">
                <a:solidFill>
                  <a:schemeClr val="dk1"/>
                </a:solidFill>
              </a:defRPr>
            </a:lvl9pPr>
          </a:lstStyle>
          <a:p/>
        </p:txBody>
      </p:sp>
      <p:sp>
        <p:nvSpPr>
          <p:cNvPr id="332" name="Google Shape;332;p58"/>
          <p:cNvSpPr txBox="1"/>
          <p:nvPr>
            <p:ph idx="1" type="body"/>
          </p:nvPr>
        </p:nvSpPr>
        <p:spPr>
          <a:xfrm>
            <a:off x="580550" y="2286000"/>
            <a:ext cx="7610700" cy="6656400"/>
          </a:xfrm>
          <a:prstGeom prst="rect">
            <a:avLst/>
          </a:prstGeom>
          <a:noFill/>
          <a:ln>
            <a:noFill/>
          </a:ln>
        </p:spPr>
        <p:txBody>
          <a:bodyPr anchorCtr="0" anchor="t" bIns="237725" lIns="237725" spcFirstLastPara="1" rIns="237725" wrap="square" tIns="237725">
            <a:spAutoFit/>
          </a:bodyPr>
          <a:lstStyle>
            <a:lvl1pPr indent="-381000" lvl="0" marL="457200" algn="l">
              <a:lnSpc>
                <a:spcPct val="130000"/>
              </a:lnSpc>
              <a:spcBef>
                <a:spcPts val="0"/>
              </a:spcBef>
              <a:spcAft>
                <a:spcPts val="0"/>
              </a:spcAft>
              <a:buSzPts val="2400"/>
              <a:buChar char="●"/>
              <a:defRPr sz="2400"/>
            </a:lvl1pPr>
            <a:lvl2pPr indent="-381000" lvl="1" marL="914400" algn="l">
              <a:lnSpc>
                <a:spcPct val="130000"/>
              </a:lnSpc>
              <a:spcBef>
                <a:spcPts val="1600"/>
              </a:spcBef>
              <a:spcAft>
                <a:spcPts val="0"/>
              </a:spcAft>
              <a:buClr>
                <a:schemeClr val="dk1"/>
              </a:buClr>
              <a:buSzPts val="2400"/>
              <a:buChar char="○"/>
              <a:defRPr sz="2400">
                <a:solidFill>
                  <a:schemeClr val="dk1"/>
                </a:solidFill>
              </a:defRPr>
            </a:lvl2pPr>
            <a:lvl3pPr indent="-381000" lvl="2" marL="1371600" algn="l">
              <a:lnSpc>
                <a:spcPct val="130000"/>
              </a:lnSpc>
              <a:spcBef>
                <a:spcPts val="1600"/>
              </a:spcBef>
              <a:spcAft>
                <a:spcPts val="0"/>
              </a:spcAft>
              <a:buClr>
                <a:schemeClr val="dk1"/>
              </a:buClr>
              <a:buSzPts val="2400"/>
              <a:buChar char="■"/>
              <a:defRPr sz="2400">
                <a:solidFill>
                  <a:schemeClr val="dk1"/>
                </a:solidFill>
              </a:defRPr>
            </a:lvl3pPr>
            <a:lvl4pPr indent="-381000" lvl="3" marL="1828800" algn="l">
              <a:lnSpc>
                <a:spcPct val="130000"/>
              </a:lnSpc>
              <a:spcBef>
                <a:spcPts val="1600"/>
              </a:spcBef>
              <a:spcAft>
                <a:spcPts val="0"/>
              </a:spcAft>
              <a:buClr>
                <a:schemeClr val="dk1"/>
              </a:buClr>
              <a:buSzPts val="2400"/>
              <a:buChar char="●"/>
              <a:defRPr sz="2400">
                <a:solidFill>
                  <a:schemeClr val="dk1"/>
                </a:solidFill>
              </a:defRPr>
            </a:lvl4pPr>
            <a:lvl5pPr indent="-381000" lvl="4" marL="2286000" algn="l">
              <a:lnSpc>
                <a:spcPct val="130000"/>
              </a:lnSpc>
              <a:spcBef>
                <a:spcPts val="1600"/>
              </a:spcBef>
              <a:spcAft>
                <a:spcPts val="0"/>
              </a:spcAft>
              <a:buClr>
                <a:schemeClr val="dk1"/>
              </a:buClr>
              <a:buSzPts val="2400"/>
              <a:buChar char="○"/>
              <a:defRPr sz="2400">
                <a:solidFill>
                  <a:schemeClr val="dk1"/>
                </a:solidFill>
              </a:defRPr>
            </a:lvl5pPr>
            <a:lvl6pPr indent="-381000" lvl="5" marL="2743200" algn="l">
              <a:lnSpc>
                <a:spcPct val="130000"/>
              </a:lnSpc>
              <a:spcBef>
                <a:spcPts val="1600"/>
              </a:spcBef>
              <a:spcAft>
                <a:spcPts val="0"/>
              </a:spcAft>
              <a:buClr>
                <a:schemeClr val="dk1"/>
              </a:buClr>
              <a:buSzPts val="2400"/>
              <a:buChar char="■"/>
              <a:defRPr sz="2400">
                <a:solidFill>
                  <a:schemeClr val="dk1"/>
                </a:solidFill>
              </a:defRPr>
            </a:lvl6pPr>
            <a:lvl7pPr indent="-381000" lvl="6" marL="3200400" algn="l">
              <a:lnSpc>
                <a:spcPct val="130000"/>
              </a:lnSpc>
              <a:spcBef>
                <a:spcPts val="1600"/>
              </a:spcBef>
              <a:spcAft>
                <a:spcPts val="0"/>
              </a:spcAft>
              <a:buClr>
                <a:schemeClr val="dk1"/>
              </a:buClr>
              <a:buSzPts val="2400"/>
              <a:buChar char="●"/>
              <a:defRPr sz="2400">
                <a:solidFill>
                  <a:schemeClr val="dk1"/>
                </a:solidFill>
              </a:defRPr>
            </a:lvl7pPr>
            <a:lvl8pPr indent="-381000" lvl="7" marL="3657600" algn="l">
              <a:lnSpc>
                <a:spcPct val="130000"/>
              </a:lnSpc>
              <a:spcBef>
                <a:spcPts val="1600"/>
              </a:spcBef>
              <a:spcAft>
                <a:spcPts val="0"/>
              </a:spcAft>
              <a:buClr>
                <a:schemeClr val="dk1"/>
              </a:buClr>
              <a:buSzPts val="2400"/>
              <a:buChar char="○"/>
              <a:defRPr sz="2400">
                <a:solidFill>
                  <a:schemeClr val="dk1"/>
                </a:solidFill>
              </a:defRPr>
            </a:lvl8pPr>
            <a:lvl9pPr indent="-381000" lvl="8" marL="4114800" algn="l">
              <a:lnSpc>
                <a:spcPct val="130000"/>
              </a:lnSpc>
              <a:spcBef>
                <a:spcPts val="1600"/>
              </a:spcBef>
              <a:spcAft>
                <a:spcPts val="1600"/>
              </a:spcAft>
              <a:buClr>
                <a:schemeClr val="dk1"/>
              </a:buClr>
              <a:buSzPts val="2400"/>
              <a:buChar char="■"/>
              <a:defRPr sz="2400">
                <a:solidFill>
                  <a:schemeClr val="dk1"/>
                </a:solidFill>
              </a:defRPr>
            </a:lvl9pPr>
          </a:lstStyle>
          <a:p/>
        </p:txBody>
      </p:sp>
      <p:sp>
        <p:nvSpPr>
          <p:cNvPr id="333" name="Google Shape;333;p58"/>
          <p:cNvSpPr txBox="1"/>
          <p:nvPr>
            <p:ph idx="2" type="title"/>
          </p:nvPr>
        </p:nvSpPr>
        <p:spPr>
          <a:xfrm>
            <a:off x="9149429" y="1336550"/>
            <a:ext cx="7610700" cy="949500"/>
          </a:xfrm>
          <a:prstGeom prst="rect">
            <a:avLst/>
          </a:prstGeom>
          <a:noFill/>
          <a:ln>
            <a:noFill/>
          </a:ln>
        </p:spPr>
        <p:txBody>
          <a:bodyPr anchorCtr="0" anchor="t" bIns="237725" lIns="237725" spcFirstLastPara="1" rIns="237725" wrap="square" tIns="0">
            <a:spAutoFit/>
          </a:bodyPr>
          <a:lstStyle>
            <a:lvl1pPr lvl="0" algn="l">
              <a:lnSpc>
                <a:spcPct val="100000"/>
              </a:lnSpc>
              <a:spcBef>
                <a:spcPts val="0"/>
              </a:spcBef>
              <a:spcAft>
                <a:spcPts val="0"/>
              </a:spcAft>
              <a:buClr>
                <a:schemeClr val="dk1"/>
              </a:buClr>
              <a:buSzPts val="5200"/>
              <a:buFont typeface="Plus Jakarta Sans SemiBold"/>
              <a:buNone/>
              <a:defRPr sz="5200">
                <a:solidFill>
                  <a:schemeClr val="dk1"/>
                </a:solidFill>
                <a:latin typeface="Plus Jakarta Sans SemiBold"/>
                <a:ea typeface="Plus Jakarta Sans SemiBold"/>
                <a:cs typeface="Plus Jakarta Sans SemiBold"/>
                <a:sym typeface="Plus Jakarta Sans SemiBold"/>
              </a:defRPr>
            </a:lvl1pPr>
            <a:lvl2pPr lvl="1" algn="l">
              <a:lnSpc>
                <a:spcPct val="100000"/>
              </a:lnSpc>
              <a:spcBef>
                <a:spcPts val="0"/>
              </a:spcBef>
              <a:spcAft>
                <a:spcPts val="0"/>
              </a:spcAft>
              <a:buClr>
                <a:schemeClr val="dk1"/>
              </a:buClr>
              <a:buSzPts val="5600"/>
              <a:buNone/>
              <a:defRPr sz="5600">
                <a:solidFill>
                  <a:schemeClr val="dk1"/>
                </a:solidFill>
              </a:defRPr>
            </a:lvl2pPr>
            <a:lvl3pPr lvl="2" algn="l">
              <a:lnSpc>
                <a:spcPct val="100000"/>
              </a:lnSpc>
              <a:spcBef>
                <a:spcPts val="0"/>
              </a:spcBef>
              <a:spcAft>
                <a:spcPts val="0"/>
              </a:spcAft>
              <a:buClr>
                <a:schemeClr val="dk1"/>
              </a:buClr>
              <a:buSzPts val="5600"/>
              <a:buNone/>
              <a:defRPr sz="5600">
                <a:solidFill>
                  <a:schemeClr val="dk1"/>
                </a:solidFill>
              </a:defRPr>
            </a:lvl3pPr>
            <a:lvl4pPr lvl="3" algn="l">
              <a:lnSpc>
                <a:spcPct val="100000"/>
              </a:lnSpc>
              <a:spcBef>
                <a:spcPts val="0"/>
              </a:spcBef>
              <a:spcAft>
                <a:spcPts val="0"/>
              </a:spcAft>
              <a:buClr>
                <a:schemeClr val="dk1"/>
              </a:buClr>
              <a:buSzPts val="5600"/>
              <a:buNone/>
              <a:defRPr sz="5600">
                <a:solidFill>
                  <a:schemeClr val="dk1"/>
                </a:solidFill>
              </a:defRPr>
            </a:lvl4pPr>
            <a:lvl5pPr lvl="4" algn="l">
              <a:lnSpc>
                <a:spcPct val="100000"/>
              </a:lnSpc>
              <a:spcBef>
                <a:spcPts val="0"/>
              </a:spcBef>
              <a:spcAft>
                <a:spcPts val="0"/>
              </a:spcAft>
              <a:buClr>
                <a:schemeClr val="dk1"/>
              </a:buClr>
              <a:buSzPts val="5600"/>
              <a:buNone/>
              <a:defRPr sz="5600">
                <a:solidFill>
                  <a:schemeClr val="dk1"/>
                </a:solidFill>
              </a:defRPr>
            </a:lvl5pPr>
            <a:lvl6pPr lvl="5" algn="l">
              <a:lnSpc>
                <a:spcPct val="100000"/>
              </a:lnSpc>
              <a:spcBef>
                <a:spcPts val="0"/>
              </a:spcBef>
              <a:spcAft>
                <a:spcPts val="0"/>
              </a:spcAft>
              <a:buClr>
                <a:schemeClr val="dk1"/>
              </a:buClr>
              <a:buSzPts val="5600"/>
              <a:buNone/>
              <a:defRPr sz="5600">
                <a:solidFill>
                  <a:schemeClr val="dk1"/>
                </a:solidFill>
              </a:defRPr>
            </a:lvl6pPr>
            <a:lvl7pPr lvl="6" algn="l">
              <a:lnSpc>
                <a:spcPct val="100000"/>
              </a:lnSpc>
              <a:spcBef>
                <a:spcPts val="0"/>
              </a:spcBef>
              <a:spcAft>
                <a:spcPts val="0"/>
              </a:spcAft>
              <a:buClr>
                <a:schemeClr val="dk1"/>
              </a:buClr>
              <a:buSzPts val="5600"/>
              <a:buNone/>
              <a:defRPr sz="5600">
                <a:solidFill>
                  <a:schemeClr val="dk1"/>
                </a:solidFill>
              </a:defRPr>
            </a:lvl7pPr>
            <a:lvl8pPr lvl="7" algn="l">
              <a:lnSpc>
                <a:spcPct val="100000"/>
              </a:lnSpc>
              <a:spcBef>
                <a:spcPts val="0"/>
              </a:spcBef>
              <a:spcAft>
                <a:spcPts val="0"/>
              </a:spcAft>
              <a:buClr>
                <a:schemeClr val="dk1"/>
              </a:buClr>
              <a:buSzPts val="5600"/>
              <a:buNone/>
              <a:defRPr sz="5600">
                <a:solidFill>
                  <a:schemeClr val="dk1"/>
                </a:solidFill>
              </a:defRPr>
            </a:lvl8pPr>
            <a:lvl9pPr lvl="8" algn="l">
              <a:lnSpc>
                <a:spcPct val="100000"/>
              </a:lnSpc>
              <a:spcBef>
                <a:spcPts val="0"/>
              </a:spcBef>
              <a:spcAft>
                <a:spcPts val="0"/>
              </a:spcAft>
              <a:buClr>
                <a:schemeClr val="dk1"/>
              </a:buClr>
              <a:buSzPts val="5600"/>
              <a:buNone/>
              <a:defRPr sz="5600">
                <a:solidFill>
                  <a:schemeClr val="dk1"/>
                </a:solidFill>
              </a:defRPr>
            </a:lvl9pPr>
          </a:lstStyle>
          <a:p/>
        </p:txBody>
      </p:sp>
      <p:sp>
        <p:nvSpPr>
          <p:cNvPr id="334" name="Google Shape;334;p58"/>
          <p:cNvSpPr txBox="1"/>
          <p:nvPr>
            <p:ph idx="3" type="body"/>
          </p:nvPr>
        </p:nvSpPr>
        <p:spPr>
          <a:xfrm>
            <a:off x="9149363" y="2286000"/>
            <a:ext cx="7610700" cy="6656400"/>
          </a:xfrm>
          <a:prstGeom prst="rect">
            <a:avLst/>
          </a:prstGeom>
          <a:noFill/>
          <a:ln>
            <a:noFill/>
          </a:ln>
        </p:spPr>
        <p:txBody>
          <a:bodyPr anchorCtr="0" anchor="t" bIns="237725" lIns="237725" spcFirstLastPara="1" rIns="237725" wrap="square" tIns="237725">
            <a:spAutoFit/>
          </a:bodyPr>
          <a:lstStyle>
            <a:lvl1pPr indent="-381000" lvl="0" marL="457200" algn="l">
              <a:lnSpc>
                <a:spcPct val="130000"/>
              </a:lnSpc>
              <a:spcBef>
                <a:spcPts val="0"/>
              </a:spcBef>
              <a:spcAft>
                <a:spcPts val="0"/>
              </a:spcAft>
              <a:buSzPts val="2400"/>
              <a:buChar char="●"/>
              <a:defRPr sz="2400"/>
            </a:lvl1pPr>
            <a:lvl2pPr indent="-381000" lvl="1" marL="914400" algn="l">
              <a:lnSpc>
                <a:spcPct val="130000"/>
              </a:lnSpc>
              <a:spcBef>
                <a:spcPts val="1600"/>
              </a:spcBef>
              <a:spcAft>
                <a:spcPts val="0"/>
              </a:spcAft>
              <a:buClr>
                <a:schemeClr val="dk1"/>
              </a:buClr>
              <a:buSzPts val="2400"/>
              <a:buChar char="○"/>
              <a:defRPr sz="2400">
                <a:solidFill>
                  <a:schemeClr val="dk1"/>
                </a:solidFill>
              </a:defRPr>
            </a:lvl2pPr>
            <a:lvl3pPr indent="-381000" lvl="2" marL="1371600" algn="l">
              <a:lnSpc>
                <a:spcPct val="130000"/>
              </a:lnSpc>
              <a:spcBef>
                <a:spcPts val="1600"/>
              </a:spcBef>
              <a:spcAft>
                <a:spcPts val="0"/>
              </a:spcAft>
              <a:buClr>
                <a:schemeClr val="dk1"/>
              </a:buClr>
              <a:buSzPts val="2400"/>
              <a:buChar char="■"/>
              <a:defRPr sz="2400">
                <a:solidFill>
                  <a:schemeClr val="dk1"/>
                </a:solidFill>
              </a:defRPr>
            </a:lvl3pPr>
            <a:lvl4pPr indent="-381000" lvl="3" marL="1828800" algn="l">
              <a:lnSpc>
                <a:spcPct val="130000"/>
              </a:lnSpc>
              <a:spcBef>
                <a:spcPts val="1600"/>
              </a:spcBef>
              <a:spcAft>
                <a:spcPts val="0"/>
              </a:spcAft>
              <a:buClr>
                <a:schemeClr val="dk1"/>
              </a:buClr>
              <a:buSzPts val="2400"/>
              <a:buChar char="●"/>
              <a:defRPr sz="2400">
                <a:solidFill>
                  <a:schemeClr val="dk1"/>
                </a:solidFill>
              </a:defRPr>
            </a:lvl4pPr>
            <a:lvl5pPr indent="-381000" lvl="4" marL="2286000" algn="l">
              <a:lnSpc>
                <a:spcPct val="130000"/>
              </a:lnSpc>
              <a:spcBef>
                <a:spcPts val="1600"/>
              </a:spcBef>
              <a:spcAft>
                <a:spcPts val="0"/>
              </a:spcAft>
              <a:buClr>
                <a:schemeClr val="dk1"/>
              </a:buClr>
              <a:buSzPts val="2400"/>
              <a:buChar char="○"/>
              <a:defRPr sz="2400">
                <a:solidFill>
                  <a:schemeClr val="dk1"/>
                </a:solidFill>
              </a:defRPr>
            </a:lvl5pPr>
            <a:lvl6pPr indent="-381000" lvl="5" marL="2743200" algn="l">
              <a:lnSpc>
                <a:spcPct val="130000"/>
              </a:lnSpc>
              <a:spcBef>
                <a:spcPts val="1600"/>
              </a:spcBef>
              <a:spcAft>
                <a:spcPts val="0"/>
              </a:spcAft>
              <a:buClr>
                <a:schemeClr val="dk1"/>
              </a:buClr>
              <a:buSzPts val="2400"/>
              <a:buChar char="■"/>
              <a:defRPr sz="2400">
                <a:solidFill>
                  <a:schemeClr val="dk1"/>
                </a:solidFill>
              </a:defRPr>
            </a:lvl6pPr>
            <a:lvl7pPr indent="-381000" lvl="6" marL="3200400" algn="l">
              <a:lnSpc>
                <a:spcPct val="130000"/>
              </a:lnSpc>
              <a:spcBef>
                <a:spcPts val="1600"/>
              </a:spcBef>
              <a:spcAft>
                <a:spcPts val="0"/>
              </a:spcAft>
              <a:buClr>
                <a:schemeClr val="dk1"/>
              </a:buClr>
              <a:buSzPts val="2400"/>
              <a:buChar char="●"/>
              <a:defRPr sz="2400">
                <a:solidFill>
                  <a:schemeClr val="dk1"/>
                </a:solidFill>
              </a:defRPr>
            </a:lvl7pPr>
            <a:lvl8pPr indent="-381000" lvl="7" marL="3657600" algn="l">
              <a:lnSpc>
                <a:spcPct val="130000"/>
              </a:lnSpc>
              <a:spcBef>
                <a:spcPts val="1600"/>
              </a:spcBef>
              <a:spcAft>
                <a:spcPts val="0"/>
              </a:spcAft>
              <a:buClr>
                <a:schemeClr val="dk1"/>
              </a:buClr>
              <a:buSzPts val="2400"/>
              <a:buChar char="○"/>
              <a:defRPr sz="2400">
                <a:solidFill>
                  <a:schemeClr val="dk1"/>
                </a:solidFill>
              </a:defRPr>
            </a:lvl8pPr>
            <a:lvl9pPr indent="-381000" lvl="8" marL="4114800" algn="l">
              <a:lnSpc>
                <a:spcPct val="130000"/>
              </a:lnSpc>
              <a:spcBef>
                <a:spcPts val="1600"/>
              </a:spcBef>
              <a:spcAft>
                <a:spcPts val="1600"/>
              </a:spcAft>
              <a:buClr>
                <a:schemeClr val="dk1"/>
              </a:buClr>
              <a:buSzPts val="2400"/>
              <a:buChar char="■"/>
              <a:defRPr sz="2400">
                <a:solidFill>
                  <a:schemeClr val="dk1"/>
                </a:solidFill>
              </a:defRPr>
            </a:lvl9pPr>
          </a:lstStyle>
          <a:p/>
        </p:txBody>
      </p:sp>
      <p:sp>
        <p:nvSpPr>
          <p:cNvPr id="335" name="Google Shape;335;p58"/>
          <p:cNvSpPr txBox="1"/>
          <p:nvPr>
            <p:ph idx="4" type="subTitle"/>
          </p:nvPr>
        </p:nvSpPr>
        <p:spPr>
          <a:xfrm>
            <a:off x="580700" y="380400"/>
            <a:ext cx="8563200" cy="914400"/>
          </a:xfrm>
          <a:prstGeom prst="rect">
            <a:avLst/>
          </a:prstGeom>
          <a:noFill/>
          <a:ln>
            <a:noFill/>
          </a:ln>
        </p:spPr>
        <p:txBody>
          <a:bodyPr anchorCtr="0" anchor="t" bIns="0" lIns="237725" spcFirstLastPara="1" rIns="237725" wrap="square" tIns="237725">
            <a:noAutofit/>
          </a:bodyPr>
          <a:lstStyle>
            <a:lvl1pPr lvl="0" algn="l">
              <a:lnSpc>
                <a:spcPct val="130000"/>
              </a:lnSpc>
              <a:spcBef>
                <a:spcPts val="0"/>
              </a:spcBef>
              <a:spcAft>
                <a:spcPts val="0"/>
              </a:spcAft>
              <a:buClr>
                <a:schemeClr val="dk1"/>
              </a:buClr>
              <a:buSzPts val="2000"/>
              <a:buFont typeface="Inter"/>
              <a:buNone/>
              <a:defRPr sz="2000">
                <a:solidFill>
                  <a:schemeClr val="dk1"/>
                </a:solidFill>
                <a:latin typeface="Inter"/>
                <a:ea typeface="Inter"/>
                <a:cs typeface="Inter"/>
                <a:sym typeface="Inter"/>
              </a:defRPr>
            </a:lvl1pPr>
            <a:lvl2pPr lvl="1" algn="l">
              <a:lnSpc>
                <a:spcPct val="130000"/>
              </a:lnSpc>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2pPr>
            <a:lvl3pPr lvl="2" algn="l">
              <a:lnSpc>
                <a:spcPct val="130000"/>
              </a:lnSpc>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3pPr>
            <a:lvl4pPr lvl="3" algn="l">
              <a:lnSpc>
                <a:spcPct val="130000"/>
              </a:lnSpc>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4pPr>
            <a:lvl5pPr lvl="4" algn="l">
              <a:lnSpc>
                <a:spcPct val="130000"/>
              </a:lnSpc>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5pPr>
            <a:lvl6pPr lvl="5" algn="l">
              <a:lnSpc>
                <a:spcPct val="130000"/>
              </a:lnSpc>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6pPr>
            <a:lvl7pPr lvl="6" algn="l">
              <a:lnSpc>
                <a:spcPct val="130000"/>
              </a:lnSpc>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7pPr>
            <a:lvl8pPr lvl="7" algn="l">
              <a:lnSpc>
                <a:spcPct val="130000"/>
              </a:lnSpc>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8pPr>
            <a:lvl9pPr lvl="8" algn="l">
              <a:lnSpc>
                <a:spcPct val="130000"/>
              </a:lnSpc>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 - Cover Page (Light)">
  <p:cSld name="TITLE_1_1">
    <p:bg>
      <p:bgPr>
        <a:solidFill>
          <a:schemeClr val="lt1"/>
        </a:solidFill>
      </p:bgPr>
    </p:bg>
    <p:spTree>
      <p:nvGrpSpPr>
        <p:cNvPr id="336" name="Shape 336"/>
        <p:cNvGrpSpPr/>
        <p:nvPr/>
      </p:nvGrpSpPr>
      <p:grpSpPr>
        <a:xfrm>
          <a:off x="0" y="0"/>
          <a:ext cx="0" cy="0"/>
          <a:chOff x="0" y="0"/>
          <a:chExt cx="0" cy="0"/>
        </a:xfrm>
      </p:grpSpPr>
      <p:sp>
        <p:nvSpPr>
          <p:cNvPr id="337" name="Google Shape;337;p59"/>
          <p:cNvSpPr/>
          <p:nvPr/>
        </p:nvSpPr>
        <p:spPr>
          <a:xfrm>
            <a:off x="0" y="-15625"/>
            <a:ext cx="18288000" cy="102870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Inter Light"/>
              <a:ea typeface="Inter Light"/>
              <a:cs typeface="Inter Light"/>
              <a:sym typeface="Inter Light"/>
            </a:endParaRPr>
          </a:p>
        </p:txBody>
      </p:sp>
      <p:pic>
        <p:nvPicPr>
          <p:cNvPr id="338" name="Google Shape;338;p59"/>
          <p:cNvPicPr preferRelativeResize="0"/>
          <p:nvPr/>
        </p:nvPicPr>
        <p:blipFill rotWithShape="1">
          <a:blip r:embed="rId2">
            <a:alphaModFix/>
          </a:blip>
          <a:srcRect b="0" l="49" r="39" t="0"/>
          <a:stretch/>
        </p:blipFill>
        <p:spPr>
          <a:xfrm>
            <a:off x="0" y="0"/>
            <a:ext cx="18288002" cy="10287000"/>
          </a:xfrm>
          <a:prstGeom prst="rect">
            <a:avLst/>
          </a:prstGeom>
          <a:noFill/>
          <a:ln>
            <a:noFill/>
          </a:ln>
        </p:spPr>
      </p:pic>
      <p:sp>
        <p:nvSpPr>
          <p:cNvPr id="339" name="Google Shape;339;p59"/>
          <p:cNvSpPr txBox="1"/>
          <p:nvPr>
            <p:ph type="ctrTitle"/>
          </p:nvPr>
        </p:nvSpPr>
        <p:spPr>
          <a:xfrm>
            <a:off x="571500" y="3262000"/>
            <a:ext cx="8229600" cy="3762900"/>
          </a:xfrm>
          <a:prstGeom prst="rect">
            <a:avLst/>
          </a:prstGeom>
          <a:noFill/>
          <a:ln>
            <a:noFill/>
          </a:ln>
        </p:spPr>
        <p:txBody>
          <a:bodyPr anchorCtr="0" anchor="t" bIns="237725" lIns="237725" spcFirstLastPara="1" rIns="237725" wrap="square" tIns="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10200"/>
              <a:buNone/>
              <a:defRPr sz="10200"/>
            </a:lvl2pPr>
            <a:lvl3pPr lvl="2" algn="l">
              <a:lnSpc>
                <a:spcPct val="100000"/>
              </a:lnSpc>
              <a:spcBef>
                <a:spcPts val="0"/>
              </a:spcBef>
              <a:spcAft>
                <a:spcPts val="0"/>
              </a:spcAft>
              <a:buSzPts val="10200"/>
              <a:buNone/>
              <a:defRPr sz="10200"/>
            </a:lvl3pPr>
            <a:lvl4pPr lvl="3" algn="l">
              <a:lnSpc>
                <a:spcPct val="100000"/>
              </a:lnSpc>
              <a:spcBef>
                <a:spcPts val="0"/>
              </a:spcBef>
              <a:spcAft>
                <a:spcPts val="0"/>
              </a:spcAft>
              <a:buSzPts val="10200"/>
              <a:buNone/>
              <a:defRPr sz="10200"/>
            </a:lvl4pPr>
            <a:lvl5pPr lvl="4" algn="l">
              <a:lnSpc>
                <a:spcPct val="100000"/>
              </a:lnSpc>
              <a:spcBef>
                <a:spcPts val="0"/>
              </a:spcBef>
              <a:spcAft>
                <a:spcPts val="0"/>
              </a:spcAft>
              <a:buSzPts val="10200"/>
              <a:buNone/>
              <a:defRPr sz="10200"/>
            </a:lvl5pPr>
            <a:lvl6pPr lvl="5" algn="l">
              <a:lnSpc>
                <a:spcPct val="100000"/>
              </a:lnSpc>
              <a:spcBef>
                <a:spcPts val="0"/>
              </a:spcBef>
              <a:spcAft>
                <a:spcPts val="0"/>
              </a:spcAft>
              <a:buSzPts val="10200"/>
              <a:buNone/>
              <a:defRPr sz="10200"/>
            </a:lvl6pPr>
            <a:lvl7pPr lvl="6" algn="l">
              <a:lnSpc>
                <a:spcPct val="100000"/>
              </a:lnSpc>
              <a:spcBef>
                <a:spcPts val="0"/>
              </a:spcBef>
              <a:spcAft>
                <a:spcPts val="0"/>
              </a:spcAft>
              <a:buSzPts val="10200"/>
              <a:buNone/>
              <a:defRPr sz="10200"/>
            </a:lvl7pPr>
            <a:lvl8pPr lvl="7" algn="l">
              <a:lnSpc>
                <a:spcPct val="100000"/>
              </a:lnSpc>
              <a:spcBef>
                <a:spcPts val="0"/>
              </a:spcBef>
              <a:spcAft>
                <a:spcPts val="0"/>
              </a:spcAft>
              <a:buSzPts val="10200"/>
              <a:buNone/>
              <a:defRPr sz="10200"/>
            </a:lvl8pPr>
            <a:lvl9pPr lvl="8" algn="l">
              <a:lnSpc>
                <a:spcPct val="100000"/>
              </a:lnSpc>
              <a:spcBef>
                <a:spcPts val="0"/>
              </a:spcBef>
              <a:spcAft>
                <a:spcPts val="0"/>
              </a:spcAft>
              <a:buSzPts val="10200"/>
              <a:buNone/>
              <a:defRPr sz="10200"/>
            </a:lvl9pPr>
          </a:lstStyle>
          <a:p/>
        </p:txBody>
      </p:sp>
      <p:sp>
        <p:nvSpPr>
          <p:cNvPr id="340" name="Google Shape;340;p59"/>
          <p:cNvSpPr txBox="1"/>
          <p:nvPr>
            <p:ph idx="1" type="subTitle"/>
          </p:nvPr>
        </p:nvSpPr>
        <p:spPr>
          <a:xfrm>
            <a:off x="571500" y="8001000"/>
            <a:ext cx="7326600" cy="905400"/>
          </a:xfrm>
          <a:prstGeom prst="rect">
            <a:avLst/>
          </a:prstGeom>
          <a:noFill/>
          <a:ln>
            <a:noFill/>
          </a:ln>
        </p:spPr>
        <p:txBody>
          <a:bodyPr anchorCtr="0" anchor="t" bIns="0" lIns="237725" spcFirstLastPara="1" rIns="237725" wrap="square" tIns="237725">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pic>
        <p:nvPicPr>
          <p:cNvPr id="341" name="Google Shape;341;p59"/>
          <p:cNvPicPr preferRelativeResize="0"/>
          <p:nvPr/>
        </p:nvPicPr>
        <p:blipFill rotWithShape="1">
          <a:blip r:embed="rId3">
            <a:alphaModFix/>
          </a:blip>
          <a:srcRect b="0" l="0" r="0" t="0"/>
          <a:stretch/>
        </p:blipFill>
        <p:spPr>
          <a:xfrm>
            <a:off x="862164" y="942939"/>
            <a:ext cx="3228616" cy="787200"/>
          </a:xfrm>
          <a:prstGeom prst="rect">
            <a:avLst/>
          </a:prstGeom>
          <a:noFill/>
          <a:ln>
            <a:noFill/>
          </a:ln>
        </p:spPr>
      </p:pic>
      <p:pic>
        <p:nvPicPr>
          <p:cNvPr id="342" name="Google Shape;342;p59"/>
          <p:cNvPicPr preferRelativeResize="0"/>
          <p:nvPr/>
        </p:nvPicPr>
        <p:blipFill rotWithShape="1">
          <a:blip r:embed="rId4">
            <a:alphaModFix/>
          </a:blip>
          <a:srcRect b="0" l="0" r="0" t="0"/>
          <a:stretch/>
        </p:blipFill>
        <p:spPr>
          <a:xfrm>
            <a:off x="11049150" y="2286000"/>
            <a:ext cx="5714850" cy="5704927"/>
          </a:xfrm>
          <a:prstGeom prst="rect">
            <a:avLst/>
          </a:prstGeom>
          <a:noFill/>
          <a:ln>
            <a:noFill/>
          </a:ln>
        </p:spPr>
      </p:pic>
    </p:spTree>
  </p:cSld>
  <p:clrMapOvr>
    <a:masterClrMapping/>
  </p:clrMapOvr>
  <p:extLst>
    <p:ext uri="{DCECCB84-F9BA-43D5-87BE-67443E8EF086}">
      <p15:sldGuideLst>
        <p15:guide id="1" orient="horz" pos="3240">
          <p15:clr>
            <a:srgbClr val="E46962"/>
          </p15:clr>
        </p15:guide>
        <p15:guide id="2" pos="5760">
          <p15:clr>
            <a:srgbClr val="E46962"/>
          </p15:clr>
        </p15:guide>
      </p15:sldGuideLst>
    </p:ext>
  </p:extLst>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 - Cover Page (Green)">
  <p:cSld name="TITLE_1_1_2_1_1_1">
    <p:bg>
      <p:bgPr>
        <a:solidFill>
          <a:schemeClr val="dk2"/>
        </a:solidFill>
      </p:bgPr>
    </p:bg>
    <p:spTree>
      <p:nvGrpSpPr>
        <p:cNvPr id="343" name="Shape 343"/>
        <p:cNvGrpSpPr/>
        <p:nvPr/>
      </p:nvGrpSpPr>
      <p:grpSpPr>
        <a:xfrm>
          <a:off x="0" y="0"/>
          <a:ext cx="0" cy="0"/>
          <a:chOff x="0" y="0"/>
          <a:chExt cx="0" cy="0"/>
        </a:xfrm>
      </p:grpSpPr>
      <p:sp>
        <p:nvSpPr>
          <p:cNvPr id="344" name="Google Shape;344;p60"/>
          <p:cNvSpPr/>
          <p:nvPr/>
        </p:nvSpPr>
        <p:spPr>
          <a:xfrm>
            <a:off x="0" y="-7800"/>
            <a:ext cx="18288000" cy="102870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Inter Light"/>
              <a:ea typeface="Inter Light"/>
              <a:cs typeface="Inter Light"/>
              <a:sym typeface="Inter Light"/>
            </a:endParaRPr>
          </a:p>
        </p:txBody>
      </p:sp>
      <p:pic>
        <p:nvPicPr>
          <p:cNvPr id="345" name="Google Shape;345;p60"/>
          <p:cNvPicPr preferRelativeResize="0"/>
          <p:nvPr/>
        </p:nvPicPr>
        <p:blipFill rotWithShape="1">
          <a:blip r:embed="rId2">
            <a:alphaModFix/>
          </a:blip>
          <a:srcRect b="0" l="0" r="0" t="0"/>
          <a:stretch/>
        </p:blipFill>
        <p:spPr>
          <a:xfrm>
            <a:off x="0" y="7800"/>
            <a:ext cx="18280591" cy="10286999"/>
          </a:xfrm>
          <a:prstGeom prst="rect">
            <a:avLst/>
          </a:prstGeom>
          <a:noFill/>
          <a:ln>
            <a:noFill/>
          </a:ln>
        </p:spPr>
      </p:pic>
      <p:sp>
        <p:nvSpPr>
          <p:cNvPr id="346" name="Google Shape;346;p60"/>
          <p:cNvSpPr txBox="1"/>
          <p:nvPr>
            <p:ph type="ctrTitle"/>
          </p:nvPr>
        </p:nvSpPr>
        <p:spPr>
          <a:xfrm>
            <a:off x="589375" y="3262000"/>
            <a:ext cx="8229600" cy="4105200"/>
          </a:xfrm>
          <a:prstGeom prst="rect">
            <a:avLst/>
          </a:prstGeom>
          <a:noFill/>
          <a:ln>
            <a:noFill/>
          </a:ln>
        </p:spPr>
        <p:txBody>
          <a:bodyPr anchorCtr="0" anchor="t" bIns="237725" lIns="237725" spcFirstLastPara="1" rIns="237725" wrap="square" tIns="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10400"/>
              <a:buNone/>
              <a:defRPr sz="10400"/>
            </a:lvl2pPr>
            <a:lvl3pPr lvl="2" algn="l">
              <a:lnSpc>
                <a:spcPct val="100000"/>
              </a:lnSpc>
              <a:spcBef>
                <a:spcPts val="0"/>
              </a:spcBef>
              <a:spcAft>
                <a:spcPts val="0"/>
              </a:spcAft>
              <a:buSzPts val="10400"/>
              <a:buNone/>
              <a:defRPr sz="10400"/>
            </a:lvl3pPr>
            <a:lvl4pPr lvl="3" algn="l">
              <a:lnSpc>
                <a:spcPct val="100000"/>
              </a:lnSpc>
              <a:spcBef>
                <a:spcPts val="0"/>
              </a:spcBef>
              <a:spcAft>
                <a:spcPts val="0"/>
              </a:spcAft>
              <a:buSzPts val="10400"/>
              <a:buNone/>
              <a:defRPr sz="10400"/>
            </a:lvl4pPr>
            <a:lvl5pPr lvl="4" algn="l">
              <a:lnSpc>
                <a:spcPct val="100000"/>
              </a:lnSpc>
              <a:spcBef>
                <a:spcPts val="0"/>
              </a:spcBef>
              <a:spcAft>
                <a:spcPts val="0"/>
              </a:spcAft>
              <a:buSzPts val="10400"/>
              <a:buNone/>
              <a:defRPr sz="10400"/>
            </a:lvl5pPr>
            <a:lvl6pPr lvl="5" algn="l">
              <a:lnSpc>
                <a:spcPct val="100000"/>
              </a:lnSpc>
              <a:spcBef>
                <a:spcPts val="0"/>
              </a:spcBef>
              <a:spcAft>
                <a:spcPts val="0"/>
              </a:spcAft>
              <a:buSzPts val="10400"/>
              <a:buNone/>
              <a:defRPr sz="10400"/>
            </a:lvl6pPr>
            <a:lvl7pPr lvl="6" algn="l">
              <a:lnSpc>
                <a:spcPct val="100000"/>
              </a:lnSpc>
              <a:spcBef>
                <a:spcPts val="0"/>
              </a:spcBef>
              <a:spcAft>
                <a:spcPts val="0"/>
              </a:spcAft>
              <a:buSzPts val="10400"/>
              <a:buNone/>
              <a:defRPr sz="10400"/>
            </a:lvl7pPr>
            <a:lvl8pPr lvl="7" algn="l">
              <a:lnSpc>
                <a:spcPct val="100000"/>
              </a:lnSpc>
              <a:spcBef>
                <a:spcPts val="0"/>
              </a:spcBef>
              <a:spcAft>
                <a:spcPts val="0"/>
              </a:spcAft>
              <a:buSzPts val="10400"/>
              <a:buNone/>
              <a:defRPr sz="10400"/>
            </a:lvl8pPr>
            <a:lvl9pPr lvl="8" algn="l">
              <a:lnSpc>
                <a:spcPct val="100000"/>
              </a:lnSpc>
              <a:spcBef>
                <a:spcPts val="0"/>
              </a:spcBef>
              <a:spcAft>
                <a:spcPts val="0"/>
              </a:spcAft>
              <a:buSzPts val="10400"/>
              <a:buNone/>
              <a:defRPr sz="10400"/>
            </a:lvl9pPr>
          </a:lstStyle>
          <a:p/>
        </p:txBody>
      </p:sp>
      <p:sp>
        <p:nvSpPr>
          <p:cNvPr id="347" name="Google Shape;347;p60"/>
          <p:cNvSpPr txBox="1"/>
          <p:nvPr>
            <p:ph idx="1" type="subTitle"/>
          </p:nvPr>
        </p:nvSpPr>
        <p:spPr>
          <a:xfrm>
            <a:off x="589375" y="8001000"/>
            <a:ext cx="7326600" cy="905400"/>
          </a:xfrm>
          <a:prstGeom prst="rect">
            <a:avLst/>
          </a:prstGeom>
          <a:noFill/>
          <a:ln>
            <a:noFill/>
          </a:ln>
        </p:spPr>
        <p:txBody>
          <a:bodyPr anchorCtr="0" anchor="t" bIns="0" lIns="237725" spcFirstLastPara="1" rIns="237725" wrap="square" tIns="237725">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Clr>
                <a:schemeClr val="dk1"/>
              </a:buClr>
              <a:buSzPts val="3600"/>
              <a:buNone/>
              <a:defRPr sz="3600">
                <a:solidFill>
                  <a:schemeClr val="dk1"/>
                </a:solidFill>
              </a:defRPr>
            </a:lvl2pPr>
            <a:lvl3pPr lvl="2" algn="l">
              <a:lnSpc>
                <a:spcPct val="100000"/>
              </a:lnSpc>
              <a:spcBef>
                <a:spcPts val="0"/>
              </a:spcBef>
              <a:spcAft>
                <a:spcPts val="0"/>
              </a:spcAft>
              <a:buClr>
                <a:schemeClr val="dk1"/>
              </a:buClr>
              <a:buSzPts val="3600"/>
              <a:buNone/>
              <a:defRPr sz="3600">
                <a:solidFill>
                  <a:schemeClr val="dk1"/>
                </a:solidFill>
              </a:defRPr>
            </a:lvl3pPr>
            <a:lvl4pPr lvl="3" algn="l">
              <a:lnSpc>
                <a:spcPct val="100000"/>
              </a:lnSpc>
              <a:spcBef>
                <a:spcPts val="0"/>
              </a:spcBef>
              <a:spcAft>
                <a:spcPts val="0"/>
              </a:spcAft>
              <a:buClr>
                <a:schemeClr val="dk1"/>
              </a:buClr>
              <a:buSzPts val="3600"/>
              <a:buNone/>
              <a:defRPr sz="3600">
                <a:solidFill>
                  <a:schemeClr val="dk1"/>
                </a:solidFill>
              </a:defRPr>
            </a:lvl4pPr>
            <a:lvl5pPr lvl="4" algn="l">
              <a:lnSpc>
                <a:spcPct val="100000"/>
              </a:lnSpc>
              <a:spcBef>
                <a:spcPts val="0"/>
              </a:spcBef>
              <a:spcAft>
                <a:spcPts val="0"/>
              </a:spcAft>
              <a:buClr>
                <a:schemeClr val="dk1"/>
              </a:buClr>
              <a:buSzPts val="3600"/>
              <a:buNone/>
              <a:defRPr sz="3600">
                <a:solidFill>
                  <a:schemeClr val="dk1"/>
                </a:solidFill>
              </a:defRPr>
            </a:lvl5pPr>
            <a:lvl6pPr lvl="5" algn="l">
              <a:lnSpc>
                <a:spcPct val="100000"/>
              </a:lnSpc>
              <a:spcBef>
                <a:spcPts val="0"/>
              </a:spcBef>
              <a:spcAft>
                <a:spcPts val="0"/>
              </a:spcAft>
              <a:buClr>
                <a:schemeClr val="dk1"/>
              </a:buClr>
              <a:buSzPts val="3600"/>
              <a:buNone/>
              <a:defRPr sz="3600">
                <a:solidFill>
                  <a:schemeClr val="dk1"/>
                </a:solidFill>
              </a:defRPr>
            </a:lvl6pPr>
            <a:lvl7pPr lvl="6" algn="l">
              <a:lnSpc>
                <a:spcPct val="100000"/>
              </a:lnSpc>
              <a:spcBef>
                <a:spcPts val="0"/>
              </a:spcBef>
              <a:spcAft>
                <a:spcPts val="0"/>
              </a:spcAft>
              <a:buClr>
                <a:schemeClr val="dk1"/>
              </a:buClr>
              <a:buSzPts val="3600"/>
              <a:buNone/>
              <a:defRPr sz="3600">
                <a:solidFill>
                  <a:schemeClr val="dk1"/>
                </a:solidFill>
              </a:defRPr>
            </a:lvl7pPr>
            <a:lvl8pPr lvl="7" algn="l">
              <a:lnSpc>
                <a:spcPct val="100000"/>
              </a:lnSpc>
              <a:spcBef>
                <a:spcPts val="0"/>
              </a:spcBef>
              <a:spcAft>
                <a:spcPts val="0"/>
              </a:spcAft>
              <a:buClr>
                <a:schemeClr val="dk1"/>
              </a:buClr>
              <a:buSzPts val="3600"/>
              <a:buNone/>
              <a:defRPr sz="3600">
                <a:solidFill>
                  <a:schemeClr val="dk1"/>
                </a:solidFill>
              </a:defRPr>
            </a:lvl8pPr>
            <a:lvl9pPr lvl="8" algn="l">
              <a:lnSpc>
                <a:spcPct val="100000"/>
              </a:lnSpc>
              <a:spcBef>
                <a:spcPts val="0"/>
              </a:spcBef>
              <a:spcAft>
                <a:spcPts val="0"/>
              </a:spcAft>
              <a:buClr>
                <a:schemeClr val="dk1"/>
              </a:buClr>
              <a:buSzPts val="3600"/>
              <a:buNone/>
              <a:defRPr sz="3600">
                <a:solidFill>
                  <a:schemeClr val="dk1"/>
                </a:solidFill>
              </a:defRPr>
            </a:lvl9pPr>
          </a:lstStyle>
          <a:p/>
        </p:txBody>
      </p:sp>
      <p:pic>
        <p:nvPicPr>
          <p:cNvPr id="348" name="Google Shape;348;p60"/>
          <p:cNvPicPr preferRelativeResize="0"/>
          <p:nvPr/>
        </p:nvPicPr>
        <p:blipFill rotWithShape="1">
          <a:blip r:embed="rId3">
            <a:alphaModFix/>
          </a:blip>
          <a:srcRect b="288" l="0" r="0" t="288"/>
          <a:stretch/>
        </p:blipFill>
        <p:spPr>
          <a:xfrm>
            <a:off x="862164" y="942939"/>
            <a:ext cx="3228621" cy="787201"/>
          </a:xfrm>
          <a:prstGeom prst="rect">
            <a:avLst/>
          </a:prstGeom>
          <a:noFill/>
          <a:ln>
            <a:noFill/>
          </a:ln>
        </p:spPr>
      </p:pic>
      <p:pic>
        <p:nvPicPr>
          <p:cNvPr id="349" name="Google Shape;349;p60"/>
          <p:cNvPicPr preferRelativeResize="0"/>
          <p:nvPr/>
        </p:nvPicPr>
        <p:blipFill rotWithShape="1">
          <a:blip r:embed="rId4">
            <a:alphaModFix/>
          </a:blip>
          <a:srcRect b="0" l="0" r="0" t="0"/>
          <a:stretch/>
        </p:blipFill>
        <p:spPr>
          <a:xfrm>
            <a:off x="11049150" y="2286000"/>
            <a:ext cx="5714850" cy="5704927"/>
          </a:xfrm>
          <a:prstGeom prst="rect">
            <a:avLst/>
          </a:prstGeom>
          <a:noFill/>
          <a:ln>
            <a:noFill/>
          </a:ln>
        </p:spPr>
      </p:pic>
    </p:spTree>
  </p:cSld>
  <p:clrMapOvr>
    <a:masterClrMapping/>
  </p:clrMapOvr>
  <p:extLst>
    <p:ext uri="{DCECCB84-F9BA-43D5-87BE-67443E8EF086}">
      <p15:sldGuideLst>
        <p15:guide id="1" orient="horz" pos="3240">
          <p15:clr>
            <a:srgbClr val="E46962"/>
          </p15:clr>
        </p15:guide>
        <p15:guide id="2" pos="5760">
          <p15:clr>
            <a:srgbClr val="E46962"/>
          </p15:clr>
        </p15:guide>
      </p15:sldGuideLst>
    </p:ext>
  </p:extLst>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2 - Section Title (Dark) with Graphic">
  <p:cSld name="TITLE_1_1_1_1_2_2_1_2">
    <p:bg>
      <p:bgPr>
        <a:solidFill>
          <a:schemeClr val="dk1"/>
        </a:solidFill>
      </p:bgPr>
    </p:bg>
    <p:spTree>
      <p:nvGrpSpPr>
        <p:cNvPr id="350" name="Shape 350"/>
        <p:cNvGrpSpPr/>
        <p:nvPr/>
      </p:nvGrpSpPr>
      <p:grpSpPr>
        <a:xfrm>
          <a:off x="0" y="0"/>
          <a:ext cx="0" cy="0"/>
          <a:chOff x="0" y="0"/>
          <a:chExt cx="0" cy="0"/>
        </a:xfrm>
      </p:grpSpPr>
      <p:sp>
        <p:nvSpPr>
          <p:cNvPr id="351" name="Google Shape;351;p61"/>
          <p:cNvSpPr txBox="1"/>
          <p:nvPr>
            <p:ph type="ctrTitle"/>
          </p:nvPr>
        </p:nvSpPr>
        <p:spPr>
          <a:xfrm>
            <a:off x="571500" y="2286000"/>
            <a:ext cx="7619700" cy="4739100"/>
          </a:xfrm>
          <a:prstGeom prst="rect">
            <a:avLst/>
          </a:prstGeom>
          <a:noFill/>
          <a:ln>
            <a:noFill/>
          </a:ln>
        </p:spPr>
        <p:txBody>
          <a:bodyPr anchorCtr="0" anchor="t" bIns="237725" lIns="237725" spcFirstLastPara="1" rIns="237725" wrap="square" tIns="0">
            <a:noAutofit/>
          </a:bodyPr>
          <a:lstStyle>
            <a:lvl1pPr lvl="0" algn="l">
              <a:lnSpc>
                <a:spcPct val="100000"/>
              </a:lnSpc>
              <a:spcBef>
                <a:spcPts val="0"/>
              </a:spcBef>
              <a:spcAft>
                <a:spcPts val="0"/>
              </a:spcAft>
              <a:buClr>
                <a:schemeClr val="lt1"/>
              </a:buClr>
              <a:buSzPts val="7200"/>
              <a:buNone/>
              <a:defRPr sz="7200">
                <a:solidFill>
                  <a:schemeClr val="lt1"/>
                </a:solidFill>
              </a:defRPr>
            </a:lvl1pPr>
            <a:lvl2pPr lvl="1" algn="l">
              <a:lnSpc>
                <a:spcPct val="100000"/>
              </a:lnSpc>
              <a:spcBef>
                <a:spcPts val="0"/>
              </a:spcBef>
              <a:spcAft>
                <a:spcPts val="0"/>
              </a:spcAft>
              <a:buClr>
                <a:schemeClr val="lt1"/>
              </a:buClr>
              <a:buSzPts val="10400"/>
              <a:buNone/>
              <a:defRPr sz="10400">
                <a:solidFill>
                  <a:schemeClr val="lt1"/>
                </a:solidFill>
              </a:defRPr>
            </a:lvl2pPr>
            <a:lvl3pPr lvl="2" algn="l">
              <a:lnSpc>
                <a:spcPct val="100000"/>
              </a:lnSpc>
              <a:spcBef>
                <a:spcPts val="0"/>
              </a:spcBef>
              <a:spcAft>
                <a:spcPts val="0"/>
              </a:spcAft>
              <a:buClr>
                <a:schemeClr val="lt1"/>
              </a:buClr>
              <a:buSzPts val="10400"/>
              <a:buNone/>
              <a:defRPr sz="10400">
                <a:solidFill>
                  <a:schemeClr val="lt1"/>
                </a:solidFill>
              </a:defRPr>
            </a:lvl3pPr>
            <a:lvl4pPr lvl="3" algn="l">
              <a:lnSpc>
                <a:spcPct val="100000"/>
              </a:lnSpc>
              <a:spcBef>
                <a:spcPts val="0"/>
              </a:spcBef>
              <a:spcAft>
                <a:spcPts val="0"/>
              </a:spcAft>
              <a:buClr>
                <a:schemeClr val="lt1"/>
              </a:buClr>
              <a:buSzPts val="10400"/>
              <a:buNone/>
              <a:defRPr sz="10400">
                <a:solidFill>
                  <a:schemeClr val="lt1"/>
                </a:solidFill>
              </a:defRPr>
            </a:lvl4pPr>
            <a:lvl5pPr lvl="4" algn="l">
              <a:lnSpc>
                <a:spcPct val="100000"/>
              </a:lnSpc>
              <a:spcBef>
                <a:spcPts val="0"/>
              </a:spcBef>
              <a:spcAft>
                <a:spcPts val="0"/>
              </a:spcAft>
              <a:buClr>
                <a:schemeClr val="lt1"/>
              </a:buClr>
              <a:buSzPts val="10400"/>
              <a:buNone/>
              <a:defRPr sz="10400">
                <a:solidFill>
                  <a:schemeClr val="lt1"/>
                </a:solidFill>
              </a:defRPr>
            </a:lvl5pPr>
            <a:lvl6pPr lvl="5" algn="l">
              <a:lnSpc>
                <a:spcPct val="100000"/>
              </a:lnSpc>
              <a:spcBef>
                <a:spcPts val="0"/>
              </a:spcBef>
              <a:spcAft>
                <a:spcPts val="0"/>
              </a:spcAft>
              <a:buClr>
                <a:schemeClr val="lt1"/>
              </a:buClr>
              <a:buSzPts val="10400"/>
              <a:buNone/>
              <a:defRPr sz="10400">
                <a:solidFill>
                  <a:schemeClr val="lt1"/>
                </a:solidFill>
              </a:defRPr>
            </a:lvl6pPr>
            <a:lvl7pPr lvl="6" algn="l">
              <a:lnSpc>
                <a:spcPct val="100000"/>
              </a:lnSpc>
              <a:spcBef>
                <a:spcPts val="0"/>
              </a:spcBef>
              <a:spcAft>
                <a:spcPts val="0"/>
              </a:spcAft>
              <a:buClr>
                <a:schemeClr val="lt1"/>
              </a:buClr>
              <a:buSzPts val="10400"/>
              <a:buNone/>
              <a:defRPr sz="10400">
                <a:solidFill>
                  <a:schemeClr val="lt1"/>
                </a:solidFill>
              </a:defRPr>
            </a:lvl7pPr>
            <a:lvl8pPr lvl="7" algn="l">
              <a:lnSpc>
                <a:spcPct val="100000"/>
              </a:lnSpc>
              <a:spcBef>
                <a:spcPts val="0"/>
              </a:spcBef>
              <a:spcAft>
                <a:spcPts val="0"/>
              </a:spcAft>
              <a:buClr>
                <a:schemeClr val="lt1"/>
              </a:buClr>
              <a:buSzPts val="10400"/>
              <a:buNone/>
              <a:defRPr sz="10400">
                <a:solidFill>
                  <a:schemeClr val="lt1"/>
                </a:solidFill>
              </a:defRPr>
            </a:lvl8pPr>
            <a:lvl9pPr lvl="8" algn="l">
              <a:lnSpc>
                <a:spcPct val="100000"/>
              </a:lnSpc>
              <a:spcBef>
                <a:spcPts val="0"/>
              </a:spcBef>
              <a:spcAft>
                <a:spcPts val="0"/>
              </a:spcAft>
              <a:buClr>
                <a:schemeClr val="lt1"/>
              </a:buClr>
              <a:buSzPts val="10400"/>
              <a:buNone/>
              <a:defRPr sz="10400">
                <a:solidFill>
                  <a:schemeClr val="lt1"/>
                </a:solidFill>
              </a:defRPr>
            </a:lvl9pPr>
          </a:lstStyle>
          <a:p/>
        </p:txBody>
      </p:sp>
      <p:sp>
        <p:nvSpPr>
          <p:cNvPr id="352" name="Google Shape;352;p61"/>
          <p:cNvSpPr txBox="1"/>
          <p:nvPr>
            <p:ph idx="1" type="subTitle"/>
          </p:nvPr>
        </p:nvSpPr>
        <p:spPr>
          <a:xfrm>
            <a:off x="580700" y="380400"/>
            <a:ext cx="8563200" cy="914400"/>
          </a:xfrm>
          <a:prstGeom prst="rect">
            <a:avLst/>
          </a:prstGeom>
          <a:noFill/>
          <a:ln>
            <a:noFill/>
          </a:ln>
        </p:spPr>
        <p:txBody>
          <a:bodyPr anchorCtr="0" anchor="t" bIns="0" lIns="237725" spcFirstLastPara="1" rIns="237725" wrap="square" tIns="237725">
            <a:noAutofit/>
          </a:bodyPr>
          <a:lstStyle>
            <a:lvl1pPr lvl="0" algn="l">
              <a:lnSpc>
                <a:spcPct val="130000"/>
              </a:lnSpc>
              <a:spcBef>
                <a:spcPts val="0"/>
              </a:spcBef>
              <a:spcAft>
                <a:spcPts val="0"/>
              </a:spcAft>
              <a:buClr>
                <a:schemeClr val="lt1"/>
              </a:buClr>
              <a:buSzPts val="2000"/>
              <a:buFont typeface="Inter"/>
              <a:buNone/>
              <a:defRPr sz="2000">
                <a:solidFill>
                  <a:schemeClr val="lt1"/>
                </a:solidFill>
                <a:latin typeface="Inter"/>
                <a:ea typeface="Inter"/>
                <a:cs typeface="Inter"/>
                <a:sym typeface="Inter"/>
              </a:defRPr>
            </a:lvl1pPr>
            <a:lvl2pPr lvl="1" algn="l">
              <a:lnSpc>
                <a:spcPct val="130000"/>
              </a:lnSpc>
              <a:spcBef>
                <a:spcPts val="0"/>
              </a:spcBef>
              <a:spcAft>
                <a:spcPts val="0"/>
              </a:spcAft>
              <a:buClr>
                <a:schemeClr val="lt1"/>
              </a:buClr>
              <a:buSzPts val="2400"/>
              <a:buFont typeface="Inter Light"/>
              <a:buNone/>
              <a:defRPr sz="2400">
                <a:solidFill>
                  <a:schemeClr val="lt1"/>
                </a:solidFill>
                <a:latin typeface="Inter Light"/>
                <a:ea typeface="Inter Light"/>
                <a:cs typeface="Inter Light"/>
                <a:sym typeface="Inter Light"/>
              </a:defRPr>
            </a:lvl2pPr>
            <a:lvl3pPr lvl="2" algn="l">
              <a:lnSpc>
                <a:spcPct val="130000"/>
              </a:lnSpc>
              <a:spcBef>
                <a:spcPts val="0"/>
              </a:spcBef>
              <a:spcAft>
                <a:spcPts val="0"/>
              </a:spcAft>
              <a:buClr>
                <a:schemeClr val="lt1"/>
              </a:buClr>
              <a:buSzPts val="2400"/>
              <a:buFont typeface="Inter Light"/>
              <a:buNone/>
              <a:defRPr sz="2400">
                <a:solidFill>
                  <a:schemeClr val="lt1"/>
                </a:solidFill>
                <a:latin typeface="Inter Light"/>
                <a:ea typeface="Inter Light"/>
                <a:cs typeface="Inter Light"/>
                <a:sym typeface="Inter Light"/>
              </a:defRPr>
            </a:lvl3pPr>
            <a:lvl4pPr lvl="3" algn="l">
              <a:lnSpc>
                <a:spcPct val="130000"/>
              </a:lnSpc>
              <a:spcBef>
                <a:spcPts val="0"/>
              </a:spcBef>
              <a:spcAft>
                <a:spcPts val="0"/>
              </a:spcAft>
              <a:buClr>
                <a:schemeClr val="lt1"/>
              </a:buClr>
              <a:buSzPts val="2400"/>
              <a:buFont typeface="Inter Light"/>
              <a:buNone/>
              <a:defRPr sz="2400">
                <a:solidFill>
                  <a:schemeClr val="lt1"/>
                </a:solidFill>
                <a:latin typeface="Inter Light"/>
                <a:ea typeface="Inter Light"/>
                <a:cs typeface="Inter Light"/>
                <a:sym typeface="Inter Light"/>
              </a:defRPr>
            </a:lvl4pPr>
            <a:lvl5pPr lvl="4" algn="l">
              <a:lnSpc>
                <a:spcPct val="130000"/>
              </a:lnSpc>
              <a:spcBef>
                <a:spcPts val="0"/>
              </a:spcBef>
              <a:spcAft>
                <a:spcPts val="0"/>
              </a:spcAft>
              <a:buClr>
                <a:schemeClr val="lt1"/>
              </a:buClr>
              <a:buSzPts val="2400"/>
              <a:buFont typeface="Inter Light"/>
              <a:buNone/>
              <a:defRPr sz="2400">
                <a:solidFill>
                  <a:schemeClr val="lt1"/>
                </a:solidFill>
                <a:latin typeface="Inter Light"/>
                <a:ea typeface="Inter Light"/>
                <a:cs typeface="Inter Light"/>
                <a:sym typeface="Inter Light"/>
              </a:defRPr>
            </a:lvl5pPr>
            <a:lvl6pPr lvl="5" algn="l">
              <a:lnSpc>
                <a:spcPct val="130000"/>
              </a:lnSpc>
              <a:spcBef>
                <a:spcPts val="0"/>
              </a:spcBef>
              <a:spcAft>
                <a:spcPts val="0"/>
              </a:spcAft>
              <a:buClr>
                <a:schemeClr val="lt1"/>
              </a:buClr>
              <a:buSzPts val="2400"/>
              <a:buFont typeface="Inter Light"/>
              <a:buNone/>
              <a:defRPr sz="2400">
                <a:solidFill>
                  <a:schemeClr val="lt1"/>
                </a:solidFill>
                <a:latin typeface="Inter Light"/>
                <a:ea typeface="Inter Light"/>
                <a:cs typeface="Inter Light"/>
                <a:sym typeface="Inter Light"/>
              </a:defRPr>
            </a:lvl6pPr>
            <a:lvl7pPr lvl="6" algn="l">
              <a:lnSpc>
                <a:spcPct val="130000"/>
              </a:lnSpc>
              <a:spcBef>
                <a:spcPts val="0"/>
              </a:spcBef>
              <a:spcAft>
                <a:spcPts val="0"/>
              </a:spcAft>
              <a:buClr>
                <a:schemeClr val="lt1"/>
              </a:buClr>
              <a:buSzPts val="2400"/>
              <a:buFont typeface="Inter Light"/>
              <a:buNone/>
              <a:defRPr sz="2400">
                <a:solidFill>
                  <a:schemeClr val="lt1"/>
                </a:solidFill>
                <a:latin typeface="Inter Light"/>
                <a:ea typeface="Inter Light"/>
                <a:cs typeface="Inter Light"/>
                <a:sym typeface="Inter Light"/>
              </a:defRPr>
            </a:lvl7pPr>
            <a:lvl8pPr lvl="7" algn="l">
              <a:lnSpc>
                <a:spcPct val="130000"/>
              </a:lnSpc>
              <a:spcBef>
                <a:spcPts val="0"/>
              </a:spcBef>
              <a:spcAft>
                <a:spcPts val="0"/>
              </a:spcAft>
              <a:buClr>
                <a:schemeClr val="lt1"/>
              </a:buClr>
              <a:buSzPts val="2400"/>
              <a:buFont typeface="Inter Light"/>
              <a:buNone/>
              <a:defRPr sz="2400">
                <a:solidFill>
                  <a:schemeClr val="lt1"/>
                </a:solidFill>
                <a:latin typeface="Inter Light"/>
                <a:ea typeface="Inter Light"/>
                <a:cs typeface="Inter Light"/>
                <a:sym typeface="Inter Light"/>
              </a:defRPr>
            </a:lvl8pPr>
            <a:lvl9pPr lvl="8" algn="l">
              <a:lnSpc>
                <a:spcPct val="130000"/>
              </a:lnSpc>
              <a:spcBef>
                <a:spcPts val="0"/>
              </a:spcBef>
              <a:spcAft>
                <a:spcPts val="0"/>
              </a:spcAft>
              <a:buClr>
                <a:schemeClr val="lt1"/>
              </a:buClr>
              <a:buSzPts val="2400"/>
              <a:buFont typeface="Inter Light"/>
              <a:buNone/>
              <a:defRPr sz="2400">
                <a:solidFill>
                  <a:schemeClr val="lt1"/>
                </a:solidFill>
                <a:latin typeface="Inter Light"/>
                <a:ea typeface="Inter Light"/>
                <a:cs typeface="Inter Light"/>
                <a:sym typeface="Inter Light"/>
              </a:defRPr>
            </a:lvl9pPr>
          </a:lstStyle>
          <a:p/>
        </p:txBody>
      </p:sp>
      <p:sp>
        <p:nvSpPr>
          <p:cNvPr id="353" name="Google Shape;353;p61"/>
          <p:cNvSpPr/>
          <p:nvPr/>
        </p:nvSpPr>
        <p:spPr>
          <a:xfrm>
            <a:off x="9144000" y="-4150"/>
            <a:ext cx="9144000" cy="102870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Inter"/>
              <a:ea typeface="Inter"/>
              <a:cs typeface="Inter"/>
              <a:sym typeface="Inter"/>
            </a:endParaRPr>
          </a:p>
        </p:txBody>
      </p:sp>
      <p:sp>
        <p:nvSpPr>
          <p:cNvPr id="354" name="Google Shape;354;p61"/>
          <p:cNvSpPr txBox="1"/>
          <p:nvPr>
            <p:ph idx="2" type="subTitle"/>
          </p:nvPr>
        </p:nvSpPr>
        <p:spPr>
          <a:xfrm>
            <a:off x="589375" y="7025100"/>
            <a:ext cx="7619700" cy="905400"/>
          </a:xfrm>
          <a:prstGeom prst="rect">
            <a:avLst/>
          </a:prstGeom>
          <a:noFill/>
          <a:ln>
            <a:noFill/>
          </a:ln>
        </p:spPr>
        <p:txBody>
          <a:bodyPr anchorCtr="0" anchor="t" bIns="0" lIns="237725" spcFirstLastPara="1" rIns="237725" wrap="square" tIns="237725">
            <a:noAutofit/>
          </a:bodyPr>
          <a:lstStyle>
            <a:lvl1pPr lvl="0" algn="l">
              <a:lnSpc>
                <a:spcPct val="100000"/>
              </a:lnSpc>
              <a:spcBef>
                <a:spcPts val="0"/>
              </a:spcBef>
              <a:spcAft>
                <a:spcPts val="0"/>
              </a:spcAft>
              <a:buClr>
                <a:schemeClr val="lt1"/>
              </a:buClr>
              <a:buSzPts val="2000"/>
              <a:buNone/>
              <a:defRPr>
                <a:solidFill>
                  <a:schemeClr val="lt1"/>
                </a:solidFill>
              </a:defRPr>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cxnSp>
        <p:nvCxnSpPr>
          <p:cNvPr id="355" name="Google Shape;355;p61"/>
          <p:cNvCxnSpPr/>
          <p:nvPr/>
        </p:nvCxnSpPr>
        <p:spPr>
          <a:xfrm rot="10800000">
            <a:off x="200" y="1336550"/>
            <a:ext cx="9173100" cy="0"/>
          </a:xfrm>
          <a:prstGeom prst="straightConnector1">
            <a:avLst/>
          </a:prstGeom>
          <a:noFill/>
          <a:ln cap="flat" cmpd="sng" w="9525">
            <a:solidFill>
              <a:srgbClr val="CCCCCC"/>
            </a:solidFill>
            <a:prstDash val="solid"/>
            <a:round/>
            <a:headEnd len="sm" w="sm" type="none"/>
            <a:tailEnd len="sm" w="sm" type="none"/>
          </a:ln>
        </p:spPr>
      </p:cxnSp>
      <p:sp>
        <p:nvSpPr>
          <p:cNvPr id="356" name="Google Shape;356;p61"/>
          <p:cNvSpPr/>
          <p:nvPr>
            <p:ph idx="3" type="pic"/>
          </p:nvPr>
        </p:nvSpPr>
        <p:spPr>
          <a:xfrm>
            <a:off x="9162125" y="0"/>
            <a:ext cx="9173100" cy="10287000"/>
          </a:xfrm>
          <a:prstGeom prst="rect">
            <a:avLst/>
          </a:prstGeom>
          <a:noFill/>
          <a:ln>
            <a:noFill/>
          </a:ln>
        </p:spPr>
      </p:sp>
    </p:spTree>
  </p:cSld>
  <p:clrMapOvr>
    <a:masterClrMapping/>
  </p:clrMapOvr>
  <p:extLst>
    <p:ext uri="{DCECCB84-F9BA-43D5-87BE-67443E8EF086}">
      <p15:sldGuideLst>
        <p15:guide id="1" orient="horz" pos="3240">
          <p15:clr>
            <a:srgbClr val="E46962"/>
          </p15:clr>
        </p15:guide>
        <p15:guide id="2" pos="5760">
          <p15:clr>
            <a:srgbClr val="E46962"/>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2 - Section Title (Light)">
  <p:cSld name="TITLE_1_1_1_1_2_2">
    <p:bg>
      <p:bgPr>
        <a:solidFill>
          <a:schemeClr val="lt1"/>
        </a:solidFill>
      </p:bgPr>
    </p:bg>
    <p:spTree>
      <p:nvGrpSpPr>
        <p:cNvPr id="48" name="Shape 48"/>
        <p:cNvGrpSpPr/>
        <p:nvPr/>
      </p:nvGrpSpPr>
      <p:grpSpPr>
        <a:xfrm>
          <a:off x="0" y="0"/>
          <a:ext cx="0" cy="0"/>
          <a:chOff x="0" y="0"/>
          <a:chExt cx="0" cy="0"/>
        </a:xfrm>
      </p:grpSpPr>
      <p:sp>
        <p:nvSpPr>
          <p:cNvPr id="49" name="Google Shape;49;p7"/>
          <p:cNvSpPr txBox="1"/>
          <p:nvPr>
            <p:ph idx="1" type="subTitle"/>
          </p:nvPr>
        </p:nvSpPr>
        <p:spPr>
          <a:xfrm>
            <a:off x="571500" y="5143500"/>
            <a:ext cx="16948200" cy="3798600"/>
          </a:xfrm>
          <a:prstGeom prst="rect">
            <a:avLst/>
          </a:prstGeom>
        </p:spPr>
        <p:txBody>
          <a:bodyPr anchorCtr="0" anchor="t" bIns="0" lIns="237725" spcFirstLastPara="1" rIns="237725" wrap="square" tIns="237725">
            <a:noAutofit/>
          </a:bodyPr>
          <a:lstStyle>
            <a:lvl1pPr lvl="0">
              <a:lnSpc>
                <a:spcPct val="115000"/>
              </a:lnSpc>
              <a:spcBef>
                <a:spcPts val="0"/>
              </a:spcBef>
              <a:spcAft>
                <a:spcPts val="0"/>
              </a:spcAft>
              <a:buSzPts val="2800"/>
              <a:buNone/>
              <a:defRPr sz="2800"/>
            </a:lvl1pPr>
            <a:lvl2pPr lvl="1">
              <a:lnSpc>
                <a:spcPct val="115000"/>
              </a:lnSpc>
              <a:spcBef>
                <a:spcPts val="0"/>
              </a:spcBef>
              <a:spcAft>
                <a:spcPts val="0"/>
              </a:spcAft>
              <a:buClr>
                <a:schemeClr val="dk1"/>
              </a:buClr>
              <a:buSzPts val="3600"/>
              <a:buFont typeface="Inter"/>
              <a:buNone/>
              <a:defRPr sz="3600">
                <a:solidFill>
                  <a:schemeClr val="dk1"/>
                </a:solidFill>
                <a:latin typeface="Inter"/>
                <a:ea typeface="Inter"/>
                <a:cs typeface="Inter"/>
                <a:sym typeface="Inter"/>
              </a:defRPr>
            </a:lvl2pPr>
            <a:lvl3pPr lvl="2">
              <a:lnSpc>
                <a:spcPct val="115000"/>
              </a:lnSpc>
              <a:spcBef>
                <a:spcPts val="0"/>
              </a:spcBef>
              <a:spcAft>
                <a:spcPts val="0"/>
              </a:spcAft>
              <a:buClr>
                <a:schemeClr val="dk1"/>
              </a:buClr>
              <a:buSzPts val="3600"/>
              <a:buFont typeface="Inter"/>
              <a:buNone/>
              <a:defRPr sz="3600">
                <a:solidFill>
                  <a:schemeClr val="dk1"/>
                </a:solidFill>
                <a:latin typeface="Inter"/>
                <a:ea typeface="Inter"/>
                <a:cs typeface="Inter"/>
                <a:sym typeface="Inter"/>
              </a:defRPr>
            </a:lvl3pPr>
            <a:lvl4pPr lvl="3">
              <a:lnSpc>
                <a:spcPct val="115000"/>
              </a:lnSpc>
              <a:spcBef>
                <a:spcPts val="0"/>
              </a:spcBef>
              <a:spcAft>
                <a:spcPts val="0"/>
              </a:spcAft>
              <a:buClr>
                <a:schemeClr val="dk1"/>
              </a:buClr>
              <a:buSzPts val="3600"/>
              <a:buFont typeface="Inter"/>
              <a:buNone/>
              <a:defRPr sz="3600">
                <a:solidFill>
                  <a:schemeClr val="dk1"/>
                </a:solidFill>
                <a:latin typeface="Inter"/>
                <a:ea typeface="Inter"/>
                <a:cs typeface="Inter"/>
                <a:sym typeface="Inter"/>
              </a:defRPr>
            </a:lvl4pPr>
            <a:lvl5pPr lvl="4">
              <a:lnSpc>
                <a:spcPct val="115000"/>
              </a:lnSpc>
              <a:spcBef>
                <a:spcPts val="0"/>
              </a:spcBef>
              <a:spcAft>
                <a:spcPts val="0"/>
              </a:spcAft>
              <a:buClr>
                <a:schemeClr val="dk1"/>
              </a:buClr>
              <a:buSzPts val="3600"/>
              <a:buFont typeface="Inter"/>
              <a:buNone/>
              <a:defRPr sz="3600">
                <a:solidFill>
                  <a:schemeClr val="dk1"/>
                </a:solidFill>
                <a:latin typeface="Inter"/>
                <a:ea typeface="Inter"/>
                <a:cs typeface="Inter"/>
                <a:sym typeface="Inter"/>
              </a:defRPr>
            </a:lvl5pPr>
            <a:lvl6pPr lvl="5">
              <a:lnSpc>
                <a:spcPct val="115000"/>
              </a:lnSpc>
              <a:spcBef>
                <a:spcPts val="0"/>
              </a:spcBef>
              <a:spcAft>
                <a:spcPts val="0"/>
              </a:spcAft>
              <a:buClr>
                <a:schemeClr val="dk1"/>
              </a:buClr>
              <a:buSzPts val="3600"/>
              <a:buFont typeface="Inter"/>
              <a:buNone/>
              <a:defRPr sz="3600">
                <a:solidFill>
                  <a:schemeClr val="dk1"/>
                </a:solidFill>
                <a:latin typeface="Inter"/>
                <a:ea typeface="Inter"/>
                <a:cs typeface="Inter"/>
                <a:sym typeface="Inter"/>
              </a:defRPr>
            </a:lvl6pPr>
            <a:lvl7pPr lvl="6">
              <a:lnSpc>
                <a:spcPct val="115000"/>
              </a:lnSpc>
              <a:spcBef>
                <a:spcPts val="0"/>
              </a:spcBef>
              <a:spcAft>
                <a:spcPts val="0"/>
              </a:spcAft>
              <a:buClr>
                <a:schemeClr val="dk1"/>
              </a:buClr>
              <a:buSzPts val="3600"/>
              <a:buFont typeface="Inter"/>
              <a:buNone/>
              <a:defRPr sz="3600">
                <a:solidFill>
                  <a:schemeClr val="dk1"/>
                </a:solidFill>
                <a:latin typeface="Inter"/>
                <a:ea typeface="Inter"/>
                <a:cs typeface="Inter"/>
                <a:sym typeface="Inter"/>
              </a:defRPr>
            </a:lvl7pPr>
            <a:lvl8pPr lvl="7">
              <a:lnSpc>
                <a:spcPct val="115000"/>
              </a:lnSpc>
              <a:spcBef>
                <a:spcPts val="0"/>
              </a:spcBef>
              <a:spcAft>
                <a:spcPts val="0"/>
              </a:spcAft>
              <a:buClr>
                <a:schemeClr val="dk1"/>
              </a:buClr>
              <a:buSzPts val="3600"/>
              <a:buFont typeface="Inter"/>
              <a:buNone/>
              <a:defRPr sz="3600">
                <a:solidFill>
                  <a:schemeClr val="dk1"/>
                </a:solidFill>
                <a:latin typeface="Inter"/>
                <a:ea typeface="Inter"/>
                <a:cs typeface="Inter"/>
                <a:sym typeface="Inter"/>
              </a:defRPr>
            </a:lvl8pPr>
            <a:lvl9pPr lvl="8">
              <a:lnSpc>
                <a:spcPct val="115000"/>
              </a:lnSpc>
              <a:spcBef>
                <a:spcPts val="0"/>
              </a:spcBef>
              <a:spcAft>
                <a:spcPts val="0"/>
              </a:spcAft>
              <a:buClr>
                <a:schemeClr val="dk1"/>
              </a:buClr>
              <a:buSzPts val="3600"/>
              <a:buFont typeface="Inter"/>
              <a:buNone/>
              <a:defRPr sz="3600">
                <a:solidFill>
                  <a:schemeClr val="dk1"/>
                </a:solidFill>
                <a:latin typeface="Inter"/>
                <a:ea typeface="Inter"/>
                <a:cs typeface="Inter"/>
                <a:sym typeface="Inter"/>
              </a:defRPr>
            </a:lvl9pPr>
          </a:lstStyle>
          <a:p/>
        </p:txBody>
      </p:sp>
      <p:sp>
        <p:nvSpPr>
          <p:cNvPr id="50" name="Google Shape;50;p7"/>
          <p:cNvSpPr txBox="1"/>
          <p:nvPr>
            <p:ph type="ctrTitle"/>
          </p:nvPr>
        </p:nvSpPr>
        <p:spPr>
          <a:xfrm>
            <a:off x="571500" y="380400"/>
            <a:ext cx="16667100" cy="4763100"/>
          </a:xfrm>
          <a:prstGeom prst="rect">
            <a:avLst/>
          </a:prstGeom>
        </p:spPr>
        <p:txBody>
          <a:bodyPr anchorCtr="0" anchor="b" bIns="237725" lIns="237725" spcFirstLastPara="1" rIns="237725" wrap="square" tIns="0">
            <a:noAutofit/>
          </a:bodyPr>
          <a:lstStyle>
            <a:lvl1pPr lvl="0">
              <a:spcBef>
                <a:spcPts val="0"/>
              </a:spcBef>
              <a:spcAft>
                <a:spcPts val="0"/>
              </a:spcAft>
              <a:buSzPts val="7200"/>
              <a:buNone/>
              <a:defRPr sz="7200"/>
            </a:lvl1pPr>
            <a:lvl2pPr lvl="1">
              <a:spcBef>
                <a:spcPts val="0"/>
              </a:spcBef>
              <a:spcAft>
                <a:spcPts val="0"/>
              </a:spcAft>
              <a:buSzPts val="10400"/>
              <a:buNone/>
              <a:defRPr sz="10400"/>
            </a:lvl2pPr>
            <a:lvl3pPr lvl="2">
              <a:spcBef>
                <a:spcPts val="0"/>
              </a:spcBef>
              <a:spcAft>
                <a:spcPts val="0"/>
              </a:spcAft>
              <a:buSzPts val="10400"/>
              <a:buNone/>
              <a:defRPr sz="10400"/>
            </a:lvl3pPr>
            <a:lvl4pPr lvl="3">
              <a:spcBef>
                <a:spcPts val="0"/>
              </a:spcBef>
              <a:spcAft>
                <a:spcPts val="0"/>
              </a:spcAft>
              <a:buSzPts val="10400"/>
              <a:buNone/>
              <a:defRPr sz="10400"/>
            </a:lvl4pPr>
            <a:lvl5pPr lvl="4">
              <a:spcBef>
                <a:spcPts val="0"/>
              </a:spcBef>
              <a:spcAft>
                <a:spcPts val="0"/>
              </a:spcAft>
              <a:buSzPts val="10400"/>
              <a:buNone/>
              <a:defRPr sz="10400"/>
            </a:lvl5pPr>
            <a:lvl6pPr lvl="5">
              <a:spcBef>
                <a:spcPts val="0"/>
              </a:spcBef>
              <a:spcAft>
                <a:spcPts val="0"/>
              </a:spcAft>
              <a:buSzPts val="10400"/>
              <a:buNone/>
              <a:defRPr sz="10400"/>
            </a:lvl6pPr>
            <a:lvl7pPr lvl="6">
              <a:spcBef>
                <a:spcPts val="0"/>
              </a:spcBef>
              <a:spcAft>
                <a:spcPts val="0"/>
              </a:spcAft>
              <a:buSzPts val="10400"/>
              <a:buNone/>
              <a:defRPr sz="10400"/>
            </a:lvl7pPr>
            <a:lvl8pPr lvl="7">
              <a:spcBef>
                <a:spcPts val="0"/>
              </a:spcBef>
              <a:spcAft>
                <a:spcPts val="0"/>
              </a:spcAft>
              <a:buSzPts val="10400"/>
              <a:buNone/>
              <a:defRPr sz="10400"/>
            </a:lvl8pPr>
            <a:lvl9pPr lvl="8">
              <a:spcBef>
                <a:spcPts val="0"/>
              </a:spcBef>
              <a:spcAft>
                <a:spcPts val="0"/>
              </a:spcAft>
              <a:buSzPts val="10400"/>
              <a:buNone/>
              <a:defRPr sz="10400"/>
            </a:lvl9pPr>
          </a:lstStyle>
          <a:p/>
        </p:txBody>
      </p:sp>
      <p:sp>
        <p:nvSpPr>
          <p:cNvPr id="51" name="Google Shape;51;p7"/>
          <p:cNvSpPr txBox="1"/>
          <p:nvPr>
            <p:ph idx="2" type="subTitle"/>
          </p:nvPr>
        </p:nvSpPr>
        <p:spPr>
          <a:xfrm>
            <a:off x="580700" y="380400"/>
            <a:ext cx="8563200" cy="914400"/>
          </a:xfrm>
          <a:prstGeom prst="rect">
            <a:avLst/>
          </a:prstGeom>
        </p:spPr>
        <p:txBody>
          <a:bodyPr anchorCtr="0" anchor="t" bIns="0" lIns="237725" spcFirstLastPara="1" rIns="237725" wrap="square" tIns="237725">
            <a:noAutofit/>
          </a:bodyPr>
          <a:lstStyle>
            <a:lvl1pPr lvl="0">
              <a:spcBef>
                <a:spcPts val="0"/>
              </a:spcBef>
              <a:spcAft>
                <a:spcPts val="0"/>
              </a:spcAft>
              <a:buClr>
                <a:schemeClr val="dk1"/>
              </a:buClr>
              <a:buSzPts val="2000"/>
              <a:buFont typeface="Inter"/>
              <a:buNone/>
              <a:defRPr sz="2000">
                <a:solidFill>
                  <a:schemeClr val="dk1"/>
                </a:solidFill>
                <a:latin typeface="Inter"/>
                <a:ea typeface="Inter"/>
                <a:cs typeface="Inter"/>
                <a:sym typeface="Inter"/>
              </a:defRPr>
            </a:lvl1pPr>
            <a:lvl2pPr lvl="1">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2pPr>
            <a:lvl3pPr lvl="2">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3pPr>
            <a:lvl4pPr lvl="3">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4pPr>
            <a:lvl5pPr lvl="4">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5pPr>
            <a:lvl6pPr lvl="5">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6pPr>
            <a:lvl7pPr lvl="6">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7pPr>
            <a:lvl8pPr lvl="7">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8pPr>
            <a:lvl9pPr lvl="8">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9pPr>
          </a:lstStyle>
          <a:p/>
        </p:txBody>
      </p:sp>
    </p:spTree>
  </p:cSld>
  <p:clrMapOvr>
    <a:masterClrMapping/>
  </p:clrMapOvr>
  <p:extLst>
    <p:ext uri="{DCECCB84-F9BA-43D5-87BE-67443E8EF086}">
      <p15:sldGuideLst>
        <p15:guide id="1" orient="horz" pos="3240">
          <p15:clr>
            <a:srgbClr val="E46962"/>
          </p15:clr>
        </p15:guide>
        <p15:guide id="2" pos="5760">
          <p15:clr>
            <a:srgbClr val="E46962"/>
          </p15:clr>
        </p15:guide>
      </p15:sldGuideLst>
    </p:ext>
  </p:extLst>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6 - Quotation" type="secHead">
  <p:cSld name="SECTION_HEADER">
    <p:bg>
      <p:bgPr>
        <a:solidFill>
          <a:schemeClr val="lt1"/>
        </a:solidFill>
      </p:bgPr>
    </p:bg>
    <p:spTree>
      <p:nvGrpSpPr>
        <p:cNvPr id="357" name="Shape 357"/>
        <p:cNvGrpSpPr/>
        <p:nvPr/>
      </p:nvGrpSpPr>
      <p:grpSpPr>
        <a:xfrm>
          <a:off x="0" y="0"/>
          <a:ext cx="0" cy="0"/>
          <a:chOff x="0" y="0"/>
          <a:chExt cx="0" cy="0"/>
        </a:xfrm>
      </p:grpSpPr>
      <p:sp>
        <p:nvSpPr>
          <p:cNvPr id="358" name="Google Shape;358;p62"/>
          <p:cNvSpPr txBox="1"/>
          <p:nvPr>
            <p:ph type="title"/>
          </p:nvPr>
        </p:nvSpPr>
        <p:spPr>
          <a:xfrm>
            <a:off x="2476475" y="2286000"/>
            <a:ext cx="13334400" cy="4739100"/>
          </a:xfrm>
          <a:prstGeom prst="rect">
            <a:avLst/>
          </a:prstGeom>
          <a:noFill/>
          <a:ln>
            <a:noFill/>
          </a:ln>
        </p:spPr>
        <p:txBody>
          <a:bodyPr anchorCtr="0" anchor="ctr" bIns="237725" lIns="237725" spcFirstLastPara="1" rIns="237725" wrap="square" tIns="0">
            <a:spAutoFit/>
          </a:bodyPr>
          <a:lstStyle>
            <a:lvl1pPr lvl="0" algn="ctr">
              <a:lnSpc>
                <a:spcPct val="100000"/>
              </a:lnSpc>
              <a:spcBef>
                <a:spcPts val="0"/>
              </a:spcBef>
              <a:spcAft>
                <a:spcPts val="0"/>
              </a:spcAft>
              <a:buSzPts val="7200"/>
              <a:buNone/>
              <a:defRPr sz="7200"/>
            </a:lvl1pPr>
            <a:lvl2pPr lvl="1" algn="ctr">
              <a:lnSpc>
                <a:spcPct val="100000"/>
              </a:lnSpc>
              <a:spcBef>
                <a:spcPts val="0"/>
              </a:spcBef>
              <a:spcAft>
                <a:spcPts val="0"/>
              </a:spcAft>
              <a:buSzPts val="7200"/>
              <a:buNone/>
              <a:defRPr sz="7200"/>
            </a:lvl2pPr>
            <a:lvl3pPr lvl="2" algn="ctr">
              <a:lnSpc>
                <a:spcPct val="100000"/>
              </a:lnSpc>
              <a:spcBef>
                <a:spcPts val="0"/>
              </a:spcBef>
              <a:spcAft>
                <a:spcPts val="0"/>
              </a:spcAft>
              <a:buSzPts val="7200"/>
              <a:buNone/>
              <a:defRPr sz="7200"/>
            </a:lvl3pPr>
            <a:lvl4pPr lvl="3" algn="ctr">
              <a:lnSpc>
                <a:spcPct val="100000"/>
              </a:lnSpc>
              <a:spcBef>
                <a:spcPts val="0"/>
              </a:spcBef>
              <a:spcAft>
                <a:spcPts val="0"/>
              </a:spcAft>
              <a:buSzPts val="7200"/>
              <a:buNone/>
              <a:defRPr sz="7200"/>
            </a:lvl4pPr>
            <a:lvl5pPr lvl="4" algn="ctr">
              <a:lnSpc>
                <a:spcPct val="100000"/>
              </a:lnSpc>
              <a:spcBef>
                <a:spcPts val="0"/>
              </a:spcBef>
              <a:spcAft>
                <a:spcPts val="0"/>
              </a:spcAft>
              <a:buSzPts val="7200"/>
              <a:buNone/>
              <a:defRPr sz="7200"/>
            </a:lvl5pPr>
            <a:lvl6pPr lvl="5" algn="ctr">
              <a:lnSpc>
                <a:spcPct val="100000"/>
              </a:lnSpc>
              <a:spcBef>
                <a:spcPts val="0"/>
              </a:spcBef>
              <a:spcAft>
                <a:spcPts val="0"/>
              </a:spcAft>
              <a:buSzPts val="7200"/>
              <a:buNone/>
              <a:defRPr sz="7200"/>
            </a:lvl6pPr>
            <a:lvl7pPr lvl="6" algn="ctr">
              <a:lnSpc>
                <a:spcPct val="100000"/>
              </a:lnSpc>
              <a:spcBef>
                <a:spcPts val="0"/>
              </a:spcBef>
              <a:spcAft>
                <a:spcPts val="0"/>
              </a:spcAft>
              <a:buSzPts val="7200"/>
              <a:buNone/>
              <a:defRPr sz="7200"/>
            </a:lvl7pPr>
            <a:lvl8pPr lvl="7" algn="ctr">
              <a:lnSpc>
                <a:spcPct val="100000"/>
              </a:lnSpc>
              <a:spcBef>
                <a:spcPts val="0"/>
              </a:spcBef>
              <a:spcAft>
                <a:spcPts val="0"/>
              </a:spcAft>
              <a:buSzPts val="7200"/>
              <a:buNone/>
              <a:defRPr sz="7200"/>
            </a:lvl8pPr>
            <a:lvl9pPr lvl="8" algn="ctr">
              <a:lnSpc>
                <a:spcPct val="100000"/>
              </a:lnSpc>
              <a:spcBef>
                <a:spcPts val="0"/>
              </a:spcBef>
              <a:spcAft>
                <a:spcPts val="0"/>
              </a:spcAft>
              <a:buSzPts val="7200"/>
              <a:buNone/>
              <a:defRPr sz="7200"/>
            </a:lvl9pPr>
          </a:lstStyle>
          <a:p/>
        </p:txBody>
      </p:sp>
      <p:sp>
        <p:nvSpPr>
          <p:cNvPr id="359" name="Google Shape;359;p62"/>
          <p:cNvSpPr txBox="1"/>
          <p:nvPr/>
        </p:nvSpPr>
        <p:spPr>
          <a:xfrm>
            <a:off x="1247300" y="2074250"/>
            <a:ext cx="1505400" cy="1005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0"/>
              <a:buFont typeface="Arial"/>
              <a:buNone/>
            </a:pPr>
            <a:r>
              <a:rPr b="1" i="0" lang="en" sz="20000" u="none" cap="none" strike="noStrike">
                <a:solidFill>
                  <a:schemeClr val="accent1"/>
                </a:solidFill>
                <a:latin typeface="Plus Jakarta Sans"/>
                <a:ea typeface="Plus Jakarta Sans"/>
                <a:cs typeface="Plus Jakarta Sans"/>
                <a:sym typeface="Plus Jakarta Sans"/>
              </a:rPr>
              <a:t>“</a:t>
            </a:r>
            <a:endParaRPr b="1" i="0" sz="20000" u="none" cap="none" strike="noStrike">
              <a:solidFill>
                <a:schemeClr val="accent1"/>
              </a:solidFill>
              <a:latin typeface="Plus Jakarta Sans"/>
              <a:ea typeface="Plus Jakarta Sans"/>
              <a:cs typeface="Plus Jakarta Sans"/>
              <a:sym typeface="Plus Jakarta Sans"/>
            </a:endParaRPr>
          </a:p>
        </p:txBody>
      </p:sp>
      <p:sp>
        <p:nvSpPr>
          <p:cNvPr id="360" name="Google Shape;360;p62"/>
          <p:cNvSpPr txBox="1"/>
          <p:nvPr>
            <p:ph idx="1" type="subTitle"/>
          </p:nvPr>
        </p:nvSpPr>
        <p:spPr>
          <a:xfrm>
            <a:off x="2476475" y="7025000"/>
            <a:ext cx="15043200" cy="1917300"/>
          </a:xfrm>
          <a:prstGeom prst="rect">
            <a:avLst/>
          </a:prstGeom>
          <a:noFill/>
          <a:ln>
            <a:noFill/>
          </a:ln>
        </p:spPr>
        <p:txBody>
          <a:bodyPr anchorCtr="0" anchor="t" bIns="0" lIns="237725" spcFirstLastPara="1" rIns="237725" wrap="square" tIns="237725">
            <a:noAutofit/>
          </a:bodyPr>
          <a:lstStyle>
            <a:lvl1pPr lvl="0" algn="l">
              <a:lnSpc>
                <a:spcPct val="115000"/>
              </a:lnSpc>
              <a:spcBef>
                <a:spcPts val="0"/>
              </a:spcBef>
              <a:spcAft>
                <a:spcPts val="0"/>
              </a:spcAft>
              <a:buSzPts val="2800"/>
              <a:buNone/>
              <a:defRPr sz="2800"/>
            </a:lvl1pPr>
            <a:lvl2pPr lvl="1" algn="l">
              <a:lnSpc>
                <a:spcPct val="115000"/>
              </a:lnSpc>
              <a:spcBef>
                <a:spcPts val="0"/>
              </a:spcBef>
              <a:spcAft>
                <a:spcPts val="0"/>
              </a:spcAft>
              <a:buClr>
                <a:schemeClr val="dk1"/>
              </a:buClr>
              <a:buSzPts val="3600"/>
              <a:buNone/>
              <a:defRPr sz="3600">
                <a:solidFill>
                  <a:schemeClr val="dk1"/>
                </a:solidFill>
              </a:defRPr>
            </a:lvl2pPr>
            <a:lvl3pPr lvl="2" algn="l">
              <a:lnSpc>
                <a:spcPct val="115000"/>
              </a:lnSpc>
              <a:spcBef>
                <a:spcPts val="0"/>
              </a:spcBef>
              <a:spcAft>
                <a:spcPts val="0"/>
              </a:spcAft>
              <a:buClr>
                <a:schemeClr val="dk1"/>
              </a:buClr>
              <a:buSzPts val="3600"/>
              <a:buNone/>
              <a:defRPr sz="3600">
                <a:solidFill>
                  <a:schemeClr val="dk1"/>
                </a:solidFill>
              </a:defRPr>
            </a:lvl3pPr>
            <a:lvl4pPr lvl="3" algn="l">
              <a:lnSpc>
                <a:spcPct val="115000"/>
              </a:lnSpc>
              <a:spcBef>
                <a:spcPts val="0"/>
              </a:spcBef>
              <a:spcAft>
                <a:spcPts val="0"/>
              </a:spcAft>
              <a:buClr>
                <a:schemeClr val="dk1"/>
              </a:buClr>
              <a:buSzPts val="3600"/>
              <a:buNone/>
              <a:defRPr sz="3600">
                <a:solidFill>
                  <a:schemeClr val="dk1"/>
                </a:solidFill>
              </a:defRPr>
            </a:lvl4pPr>
            <a:lvl5pPr lvl="4" algn="l">
              <a:lnSpc>
                <a:spcPct val="115000"/>
              </a:lnSpc>
              <a:spcBef>
                <a:spcPts val="0"/>
              </a:spcBef>
              <a:spcAft>
                <a:spcPts val="0"/>
              </a:spcAft>
              <a:buClr>
                <a:schemeClr val="dk1"/>
              </a:buClr>
              <a:buSzPts val="3600"/>
              <a:buNone/>
              <a:defRPr sz="3600">
                <a:solidFill>
                  <a:schemeClr val="dk1"/>
                </a:solidFill>
              </a:defRPr>
            </a:lvl5pPr>
            <a:lvl6pPr lvl="5" algn="l">
              <a:lnSpc>
                <a:spcPct val="115000"/>
              </a:lnSpc>
              <a:spcBef>
                <a:spcPts val="0"/>
              </a:spcBef>
              <a:spcAft>
                <a:spcPts val="0"/>
              </a:spcAft>
              <a:buClr>
                <a:schemeClr val="dk1"/>
              </a:buClr>
              <a:buSzPts val="3600"/>
              <a:buNone/>
              <a:defRPr sz="3600">
                <a:solidFill>
                  <a:schemeClr val="dk1"/>
                </a:solidFill>
              </a:defRPr>
            </a:lvl6pPr>
            <a:lvl7pPr lvl="6" algn="l">
              <a:lnSpc>
                <a:spcPct val="115000"/>
              </a:lnSpc>
              <a:spcBef>
                <a:spcPts val="0"/>
              </a:spcBef>
              <a:spcAft>
                <a:spcPts val="0"/>
              </a:spcAft>
              <a:buClr>
                <a:schemeClr val="dk1"/>
              </a:buClr>
              <a:buSzPts val="3600"/>
              <a:buNone/>
              <a:defRPr sz="3600">
                <a:solidFill>
                  <a:schemeClr val="dk1"/>
                </a:solidFill>
              </a:defRPr>
            </a:lvl7pPr>
            <a:lvl8pPr lvl="7" algn="l">
              <a:lnSpc>
                <a:spcPct val="115000"/>
              </a:lnSpc>
              <a:spcBef>
                <a:spcPts val="0"/>
              </a:spcBef>
              <a:spcAft>
                <a:spcPts val="0"/>
              </a:spcAft>
              <a:buClr>
                <a:schemeClr val="dk1"/>
              </a:buClr>
              <a:buSzPts val="3600"/>
              <a:buNone/>
              <a:defRPr sz="3600">
                <a:solidFill>
                  <a:schemeClr val="dk1"/>
                </a:solidFill>
              </a:defRPr>
            </a:lvl8pPr>
            <a:lvl9pPr lvl="8" algn="l">
              <a:lnSpc>
                <a:spcPct val="115000"/>
              </a:lnSpc>
              <a:spcBef>
                <a:spcPts val="0"/>
              </a:spcBef>
              <a:spcAft>
                <a:spcPts val="0"/>
              </a:spcAft>
              <a:buClr>
                <a:schemeClr val="dk1"/>
              </a:buClr>
              <a:buSzPts val="3600"/>
              <a:buNone/>
              <a:defRPr sz="3600">
                <a:solidFill>
                  <a:schemeClr val="dk1"/>
                </a:solidFill>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6 - Quotation Fr">
  <p:cSld name="SECTION_HEADER_1">
    <p:bg>
      <p:bgPr>
        <a:solidFill>
          <a:schemeClr val="lt1"/>
        </a:solidFill>
      </p:bgPr>
    </p:bg>
    <p:spTree>
      <p:nvGrpSpPr>
        <p:cNvPr id="361" name="Shape 361"/>
        <p:cNvGrpSpPr/>
        <p:nvPr/>
      </p:nvGrpSpPr>
      <p:grpSpPr>
        <a:xfrm>
          <a:off x="0" y="0"/>
          <a:ext cx="0" cy="0"/>
          <a:chOff x="0" y="0"/>
          <a:chExt cx="0" cy="0"/>
        </a:xfrm>
      </p:grpSpPr>
      <p:sp>
        <p:nvSpPr>
          <p:cNvPr id="362" name="Google Shape;362;p63"/>
          <p:cNvSpPr txBox="1"/>
          <p:nvPr>
            <p:ph type="title"/>
          </p:nvPr>
        </p:nvSpPr>
        <p:spPr>
          <a:xfrm>
            <a:off x="2476475" y="2286000"/>
            <a:ext cx="13334400" cy="4739100"/>
          </a:xfrm>
          <a:prstGeom prst="rect">
            <a:avLst/>
          </a:prstGeom>
          <a:noFill/>
          <a:ln>
            <a:noFill/>
          </a:ln>
        </p:spPr>
        <p:txBody>
          <a:bodyPr anchorCtr="0" anchor="t" bIns="0" lIns="228600" spcFirstLastPara="1" rIns="0" wrap="square" tIns="91425">
            <a:noAutofit/>
          </a:bodyPr>
          <a:lstStyle>
            <a:lvl1pPr lvl="0" algn="l">
              <a:lnSpc>
                <a:spcPct val="100000"/>
              </a:lnSpc>
              <a:spcBef>
                <a:spcPts val="0"/>
              </a:spcBef>
              <a:spcAft>
                <a:spcPts val="0"/>
              </a:spcAft>
              <a:buSzPts val="7200"/>
              <a:buNone/>
              <a:defRPr sz="7200"/>
            </a:lvl1pPr>
            <a:lvl2pPr lvl="1" algn="ctr">
              <a:lnSpc>
                <a:spcPct val="100000"/>
              </a:lnSpc>
              <a:spcBef>
                <a:spcPts val="0"/>
              </a:spcBef>
              <a:spcAft>
                <a:spcPts val="0"/>
              </a:spcAft>
              <a:buSzPts val="7200"/>
              <a:buNone/>
              <a:defRPr sz="7200"/>
            </a:lvl2pPr>
            <a:lvl3pPr lvl="2" algn="ctr">
              <a:lnSpc>
                <a:spcPct val="100000"/>
              </a:lnSpc>
              <a:spcBef>
                <a:spcPts val="0"/>
              </a:spcBef>
              <a:spcAft>
                <a:spcPts val="0"/>
              </a:spcAft>
              <a:buSzPts val="7200"/>
              <a:buNone/>
              <a:defRPr sz="7200"/>
            </a:lvl3pPr>
            <a:lvl4pPr lvl="3" algn="ctr">
              <a:lnSpc>
                <a:spcPct val="100000"/>
              </a:lnSpc>
              <a:spcBef>
                <a:spcPts val="0"/>
              </a:spcBef>
              <a:spcAft>
                <a:spcPts val="0"/>
              </a:spcAft>
              <a:buSzPts val="7200"/>
              <a:buNone/>
              <a:defRPr sz="7200"/>
            </a:lvl4pPr>
            <a:lvl5pPr lvl="4" algn="ctr">
              <a:lnSpc>
                <a:spcPct val="100000"/>
              </a:lnSpc>
              <a:spcBef>
                <a:spcPts val="0"/>
              </a:spcBef>
              <a:spcAft>
                <a:spcPts val="0"/>
              </a:spcAft>
              <a:buSzPts val="7200"/>
              <a:buNone/>
              <a:defRPr sz="7200"/>
            </a:lvl5pPr>
            <a:lvl6pPr lvl="5" algn="ctr">
              <a:lnSpc>
                <a:spcPct val="100000"/>
              </a:lnSpc>
              <a:spcBef>
                <a:spcPts val="0"/>
              </a:spcBef>
              <a:spcAft>
                <a:spcPts val="0"/>
              </a:spcAft>
              <a:buSzPts val="7200"/>
              <a:buNone/>
              <a:defRPr sz="7200"/>
            </a:lvl6pPr>
            <a:lvl7pPr lvl="6" algn="ctr">
              <a:lnSpc>
                <a:spcPct val="100000"/>
              </a:lnSpc>
              <a:spcBef>
                <a:spcPts val="0"/>
              </a:spcBef>
              <a:spcAft>
                <a:spcPts val="0"/>
              </a:spcAft>
              <a:buSzPts val="7200"/>
              <a:buNone/>
              <a:defRPr sz="7200"/>
            </a:lvl7pPr>
            <a:lvl8pPr lvl="7" algn="ctr">
              <a:lnSpc>
                <a:spcPct val="100000"/>
              </a:lnSpc>
              <a:spcBef>
                <a:spcPts val="0"/>
              </a:spcBef>
              <a:spcAft>
                <a:spcPts val="0"/>
              </a:spcAft>
              <a:buSzPts val="7200"/>
              <a:buNone/>
              <a:defRPr sz="7200"/>
            </a:lvl8pPr>
            <a:lvl9pPr lvl="8" algn="ctr">
              <a:lnSpc>
                <a:spcPct val="100000"/>
              </a:lnSpc>
              <a:spcBef>
                <a:spcPts val="0"/>
              </a:spcBef>
              <a:spcAft>
                <a:spcPts val="0"/>
              </a:spcAft>
              <a:buSzPts val="7200"/>
              <a:buNone/>
              <a:defRPr sz="7200"/>
            </a:lvl9pPr>
          </a:lstStyle>
          <a:p/>
        </p:txBody>
      </p:sp>
      <p:sp>
        <p:nvSpPr>
          <p:cNvPr id="363" name="Google Shape;363;p63"/>
          <p:cNvSpPr txBox="1"/>
          <p:nvPr/>
        </p:nvSpPr>
        <p:spPr>
          <a:xfrm>
            <a:off x="1171100" y="2223998"/>
            <a:ext cx="1505400" cy="1005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0"/>
              <a:buFont typeface="Arial"/>
              <a:buNone/>
            </a:pPr>
            <a:r>
              <a:rPr b="1" i="0" lang="en" sz="15000" u="none" cap="none" strike="noStrike">
                <a:solidFill>
                  <a:schemeClr val="accent1"/>
                </a:solidFill>
                <a:latin typeface="Plus Jakarta Sans"/>
                <a:ea typeface="Plus Jakarta Sans"/>
                <a:cs typeface="Plus Jakarta Sans"/>
                <a:sym typeface="Plus Jakarta Sans"/>
              </a:rPr>
              <a:t>«</a:t>
            </a:r>
            <a:endParaRPr b="1" i="0" sz="15000" u="none" cap="none" strike="noStrike">
              <a:solidFill>
                <a:schemeClr val="accent1"/>
              </a:solidFill>
              <a:latin typeface="Plus Jakarta Sans"/>
              <a:ea typeface="Plus Jakarta Sans"/>
              <a:cs typeface="Plus Jakarta Sans"/>
              <a:sym typeface="Plus Jakarta Sans"/>
            </a:endParaRPr>
          </a:p>
        </p:txBody>
      </p:sp>
      <p:sp>
        <p:nvSpPr>
          <p:cNvPr id="364" name="Google Shape;364;p63"/>
          <p:cNvSpPr txBox="1"/>
          <p:nvPr>
            <p:ph idx="1" type="subTitle"/>
          </p:nvPr>
        </p:nvSpPr>
        <p:spPr>
          <a:xfrm>
            <a:off x="2476475" y="7025000"/>
            <a:ext cx="15043200" cy="1917300"/>
          </a:xfrm>
          <a:prstGeom prst="rect">
            <a:avLst/>
          </a:prstGeom>
          <a:noFill/>
          <a:ln>
            <a:noFill/>
          </a:ln>
        </p:spPr>
        <p:txBody>
          <a:bodyPr anchorCtr="0" anchor="t" bIns="0" lIns="237725" spcFirstLastPara="1" rIns="237725" wrap="square" tIns="237725">
            <a:noAutofit/>
          </a:bodyPr>
          <a:lstStyle>
            <a:lvl1pPr lvl="0" algn="l">
              <a:lnSpc>
                <a:spcPct val="115000"/>
              </a:lnSpc>
              <a:spcBef>
                <a:spcPts val="0"/>
              </a:spcBef>
              <a:spcAft>
                <a:spcPts val="0"/>
              </a:spcAft>
              <a:buSzPts val="2800"/>
              <a:buNone/>
              <a:defRPr sz="2800"/>
            </a:lvl1pPr>
            <a:lvl2pPr lvl="1" algn="l">
              <a:lnSpc>
                <a:spcPct val="115000"/>
              </a:lnSpc>
              <a:spcBef>
                <a:spcPts val="0"/>
              </a:spcBef>
              <a:spcAft>
                <a:spcPts val="0"/>
              </a:spcAft>
              <a:buClr>
                <a:schemeClr val="dk1"/>
              </a:buClr>
              <a:buSzPts val="3600"/>
              <a:buNone/>
              <a:defRPr sz="3600">
                <a:solidFill>
                  <a:schemeClr val="dk1"/>
                </a:solidFill>
              </a:defRPr>
            </a:lvl2pPr>
            <a:lvl3pPr lvl="2" algn="l">
              <a:lnSpc>
                <a:spcPct val="115000"/>
              </a:lnSpc>
              <a:spcBef>
                <a:spcPts val="0"/>
              </a:spcBef>
              <a:spcAft>
                <a:spcPts val="0"/>
              </a:spcAft>
              <a:buClr>
                <a:schemeClr val="dk1"/>
              </a:buClr>
              <a:buSzPts val="3600"/>
              <a:buNone/>
              <a:defRPr sz="3600">
                <a:solidFill>
                  <a:schemeClr val="dk1"/>
                </a:solidFill>
              </a:defRPr>
            </a:lvl3pPr>
            <a:lvl4pPr lvl="3" algn="l">
              <a:lnSpc>
                <a:spcPct val="115000"/>
              </a:lnSpc>
              <a:spcBef>
                <a:spcPts val="0"/>
              </a:spcBef>
              <a:spcAft>
                <a:spcPts val="0"/>
              </a:spcAft>
              <a:buClr>
                <a:schemeClr val="dk1"/>
              </a:buClr>
              <a:buSzPts val="3600"/>
              <a:buNone/>
              <a:defRPr sz="3600">
                <a:solidFill>
                  <a:schemeClr val="dk1"/>
                </a:solidFill>
              </a:defRPr>
            </a:lvl4pPr>
            <a:lvl5pPr lvl="4" algn="l">
              <a:lnSpc>
                <a:spcPct val="115000"/>
              </a:lnSpc>
              <a:spcBef>
                <a:spcPts val="0"/>
              </a:spcBef>
              <a:spcAft>
                <a:spcPts val="0"/>
              </a:spcAft>
              <a:buClr>
                <a:schemeClr val="dk1"/>
              </a:buClr>
              <a:buSzPts val="3600"/>
              <a:buNone/>
              <a:defRPr sz="3600">
                <a:solidFill>
                  <a:schemeClr val="dk1"/>
                </a:solidFill>
              </a:defRPr>
            </a:lvl5pPr>
            <a:lvl6pPr lvl="5" algn="l">
              <a:lnSpc>
                <a:spcPct val="115000"/>
              </a:lnSpc>
              <a:spcBef>
                <a:spcPts val="0"/>
              </a:spcBef>
              <a:spcAft>
                <a:spcPts val="0"/>
              </a:spcAft>
              <a:buClr>
                <a:schemeClr val="dk1"/>
              </a:buClr>
              <a:buSzPts val="3600"/>
              <a:buNone/>
              <a:defRPr sz="3600">
                <a:solidFill>
                  <a:schemeClr val="dk1"/>
                </a:solidFill>
              </a:defRPr>
            </a:lvl6pPr>
            <a:lvl7pPr lvl="6" algn="l">
              <a:lnSpc>
                <a:spcPct val="115000"/>
              </a:lnSpc>
              <a:spcBef>
                <a:spcPts val="0"/>
              </a:spcBef>
              <a:spcAft>
                <a:spcPts val="0"/>
              </a:spcAft>
              <a:buClr>
                <a:schemeClr val="dk1"/>
              </a:buClr>
              <a:buSzPts val="3600"/>
              <a:buNone/>
              <a:defRPr sz="3600">
                <a:solidFill>
                  <a:schemeClr val="dk1"/>
                </a:solidFill>
              </a:defRPr>
            </a:lvl7pPr>
            <a:lvl8pPr lvl="7" algn="l">
              <a:lnSpc>
                <a:spcPct val="115000"/>
              </a:lnSpc>
              <a:spcBef>
                <a:spcPts val="0"/>
              </a:spcBef>
              <a:spcAft>
                <a:spcPts val="0"/>
              </a:spcAft>
              <a:buClr>
                <a:schemeClr val="dk1"/>
              </a:buClr>
              <a:buSzPts val="3600"/>
              <a:buNone/>
              <a:defRPr sz="3600">
                <a:solidFill>
                  <a:schemeClr val="dk1"/>
                </a:solidFill>
              </a:defRPr>
            </a:lvl8pPr>
            <a:lvl9pPr lvl="8" algn="l">
              <a:lnSpc>
                <a:spcPct val="115000"/>
              </a:lnSpc>
              <a:spcBef>
                <a:spcPts val="0"/>
              </a:spcBef>
              <a:spcAft>
                <a:spcPts val="0"/>
              </a:spcAft>
              <a:buClr>
                <a:schemeClr val="dk1"/>
              </a:buClr>
              <a:buSzPts val="3600"/>
              <a:buNone/>
              <a:defRPr sz="3600">
                <a:solidFill>
                  <a:schemeClr val="dk1"/>
                </a:solidFill>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 Basic Slide (Dark)">
  <p:cSld name="TITLE_AND_BODY_3">
    <p:bg>
      <p:bgPr>
        <a:solidFill>
          <a:schemeClr val="dk1"/>
        </a:solidFill>
      </p:bgPr>
    </p:bg>
    <p:spTree>
      <p:nvGrpSpPr>
        <p:cNvPr id="365" name="Shape 365"/>
        <p:cNvGrpSpPr/>
        <p:nvPr/>
      </p:nvGrpSpPr>
      <p:grpSpPr>
        <a:xfrm>
          <a:off x="0" y="0"/>
          <a:ext cx="0" cy="0"/>
          <a:chOff x="0" y="0"/>
          <a:chExt cx="0" cy="0"/>
        </a:xfrm>
      </p:grpSpPr>
      <p:sp>
        <p:nvSpPr>
          <p:cNvPr id="366" name="Google Shape;366;p64"/>
          <p:cNvSpPr txBox="1"/>
          <p:nvPr>
            <p:ph idx="1" type="subTitle"/>
          </p:nvPr>
        </p:nvSpPr>
        <p:spPr>
          <a:xfrm>
            <a:off x="580700" y="380400"/>
            <a:ext cx="8563200" cy="914400"/>
          </a:xfrm>
          <a:prstGeom prst="rect">
            <a:avLst/>
          </a:prstGeom>
          <a:noFill/>
          <a:ln>
            <a:noFill/>
          </a:ln>
        </p:spPr>
        <p:txBody>
          <a:bodyPr anchorCtr="0" anchor="t" bIns="0" lIns="237725" spcFirstLastPara="1" rIns="237725" wrap="square" tIns="237725">
            <a:noAutofit/>
          </a:bodyPr>
          <a:lstStyle>
            <a:lvl1pPr lvl="0" algn="l">
              <a:lnSpc>
                <a:spcPct val="130000"/>
              </a:lnSpc>
              <a:spcBef>
                <a:spcPts val="0"/>
              </a:spcBef>
              <a:spcAft>
                <a:spcPts val="0"/>
              </a:spcAft>
              <a:buClr>
                <a:schemeClr val="lt1"/>
              </a:buClr>
              <a:buSzPts val="2000"/>
              <a:buFont typeface="Inter Light"/>
              <a:buNone/>
              <a:defRPr>
                <a:solidFill>
                  <a:schemeClr val="lt1"/>
                </a:solidFill>
                <a:latin typeface="Inter Light"/>
                <a:ea typeface="Inter Light"/>
                <a:cs typeface="Inter Light"/>
                <a:sym typeface="Inter Light"/>
              </a:defRPr>
            </a:lvl1pPr>
            <a:lvl2pPr lvl="1" algn="l">
              <a:lnSpc>
                <a:spcPct val="130000"/>
              </a:lnSpc>
              <a:spcBef>
                <a:spcPts val="0"/>
              </a:spcBef>
              <a:spcAft>
                <a:spcPts val="0"/>
              </a:spcAft>
              <a:buClr>
                <a:schemeClr val="lt1"/>
              </a:buClr>
              <a:buSzPts val="2400"/>
              <a:buFont typeface="Inter Light"/>
              <a:buNone/>
              <a:defRPr sz="2400">
                <a:solidFill>
                  <a:schemeClr val="lt1"/>
                </a:solidFill>
                <a:latin typeface="Inter Light"/>
                <a:ea typeface="Inter Light"/>
                <a:cs typeface="Inter Light"/>
                <a:sym typeface="Inter Light"/>
              </a:defRPr>
            </a:lvl2pPr>
            <a:lvl3pPr lvl="2" algn="l">
              <a:lnSpc>
                <a:spcPct val="130000"/>
              </a:lnSpc>
              <a:spcBef>
                <a:spcPts val="0"/>
              </a:spcBef>
              <a:spcAft>
                <a:spcPts val="0"/>
              </a:spcAft>
              <a:buClr>
                <a:schemeClr val="lt1"/>
              </a:buClr>
              <a:buSzPts val="2400"/>
              <a:buFont typeface="Inter Light"/>
              <a:buNone/>
              <a:defRPr sz="2400">
                <a:solidFill>
                  <a:schemeClr val="lt1"/>
                </a:solidFill>
                <a:latin typeface="Inter Light"/>
                <a:ea typeface="Inter Light"/>
                <a:cs typeface="Inter Light"/>
                <a:sym typeface="Inter Light"/>
              </a:defRPr>
            </a:lvl3pPr>
            <a:lvl4pPr lvl="3" algn="l">
              <a:lnSpc>
                <a:spcPct val="130000"/>
              </a:lnSpc>
              <a:spcBef>
                <a:spcPts val="0"/>
              </a:spcBef>
              <a:spcAft>
                <a:spcPts val="0"/>
              </a:spcAft>
              <a:buClr>
                <a:schemeClr val="lt1"/>
              </a:buClr>
              <a:buSzPts val="2400"/>
              <a:buFont typeface="Inter Light"/>
              <a:buNone/>
              <a:defRPr sz="2400">
                <a:solidFill>
                  <a:schemeClr val="lt1"/>
                </a:solidFill>
                <a:latin typeface="Inter Light"/>
                <a:ea typeface="Inter Light"/>
                <a:cs typeface="Inter Light"/>
                <a:sym typeface="Inter Light"/>
              </a:defRPr>
            </a:lvl4pPr>
            <a:lvl5pPr lvl="4" algn="l">
              <a:lnSpc>
                <a:spcPct val="130000"/>
              </a:lnSpc>
              <a:spcBef>
                <a:spcPts val="0"/>
              </a:spcBef>
              <a:spcAft>
                <a:spcPts val="0"/>
              </a:spcAft>
              <a:buClr>
                <a:schemeClr val="lt1"/>
              </a:buClr>
              <a:buSzPts val="2400"/>
              <a:buFont typeface="Inter Light"/>
              <a:buNone/>
              <a:defRPr sz="2400">
                <a:solidFill>
                  <a:schemeClr val="lt1"/>
                </a:solidFill>
                <a:latin typeface="Inter Light"/>
                <a:ea typeface="Inter Light"/>
                <a:cs typeface="Inter Light"/>
                <a:sym typeface="Inter Light"/>
              </a:defRPr>
            </a:lvl5pPr>
            <a:lvl6pPr lvl="5" algn="l">
              <a:lnSpc>
                <a:spcPct val="130000"/>
              </a:lnSpc>
              <a:spcBef>
                <a:spcPts val="0"/>
              </a:spcBef>
              <a:spcAft>
                <a:spcPts val="0"/>
              </a:spcAft>
              <a:buClr>
                <a:schemeClr val="lt1"/>
              </a:buClr>
              <a:buSzPts val="2400"/>
              <a:buFont typeface="Inter Light"/>
              <a:buNone/>
              <a:defRPr sz="2400">
                <a:solidFill>
                  <a:schemeClr val="lt1"/>
                </a:solidFill>
                <a:latin typeface="Inter Light"/>
                <a:ea typeface="Inter Light"/>
                <a:cs typeface="Inter Light"/>
                <a:sym typeface="Inter Light"/>
              </a:defRPr>
            </a:lvl6pPr>
            <a:lvl7pPr lvl="6" algn="l">
              <a:lnSpc>
                <a:spcPct val="130000"/>
              </a:lnSpc>
              <a:spcBef>
                <a:spcPts val="0"/>
              </a:spcBef>
              <a:spcAft>
                <a:spcPts val="0"/>
              </a:spcAft>
              <a:buClr>
                <a:schemeClr val="lt1"/>
              </a:buClr>
              <a:buSzPts val="2400"/>
              <a:buFont typeface="Inter Light"/>
              <a:buNone/>
              <a:defRPr sz="2400">
                <a:solidFill>
                  <a:schemeClr val="lt1"/>
                </a:solidFill>
                <a:latin typeface="Inter Light"/>
                <a:ea typeface="Inter Light"/>
                <a:cs typeface="Inter Light"/>
                <a:sym typeface="Inter Light"/>
              </a:defRPr>
            </a:lvl7pPr>
            <a:lvl8pPr lvl="7" algn="l">
              <a:lnSpc>
                <a:spcPct val="130000"/>
              </a:lnSpc>
              <a:spcBef>
                <a:spcPts val="0"/>
              </a:spcBef>
              <a:spcAft>
                <a:spcPts val="0"/>
              </a:spcAft>
              <a:buClr>
                <a:schemeClr val="lt1"/>
              </a:buClr>
              <a:buSzPts val="2400"/>
              <a:buFont typeface="Inter Light"/>
              <a:buNone/>
              <a:defRPr sz="2400">
                <a:solidFill>
                  <a:schemeClr val="lt1"/>
                </a:solidFill>
                <a:latin typeface="Inter Light"/>
                <a:ea typeface="Inter Light"/>
                <a:cs typeface="Inter Light"/>
                <a:sym typeface="Inter Light"/>
              </a:defRPr>
            </a:lvl8pPr>
            <a:lvl9pPr lvl="8" algn="l">
              <a:lnSpc>
                <a:spcPct val="130000"/>
              </a:lnSpc>
              <a:spcBef>
                <a:spcPts val="0"/>
              </a:spcBef>
              <a:spcAft>
                <a:spcPts val="0"/>
              </a:spcAft>
              <a:buClr>
                <a:schemeClr val="lt1"/>
              </a:buClr>
              <a:buSzPts val="2400"/>
              <a:buFont typeface="Inter Light"/>
              <a:buNone/>
              <a:defRPr sz="2400">
                <a:solidFill>
                  <a:schemeClr val="lt1"/>
                </a:solidFill>
                <a:latin typeface="Inter Light"/>
                <a:ea typeface="Inter Light"/>
                <a:cs typeface="Inter Light"/>
                <a:sym typeface="Inter Light"/>
              </a:defRPr>
            </a:lvl9pPr>
          </a:lstStyle>
          <a:p/>
        </p:txBody>
      </p:sp>
      <p:sp>
        <p:nvSpPr>
          <p:cNvPr id="367" name="Google Shape;367;p64"/>
          <p:cNvSpPr txBox="1"/>
          <p:nvPr>
            <p:ph type="title"/>
          </p:nvPr>
        </p:nvSpPr>
        <p:spPr>
          <a:xfrm>
            <a:off x="580700" y="1336550"/>
            <a:ext cx="17135700" cy="1162200"/>
          </a:xfrm>
          <a:prstGeom prst="rect">
            <a:avLst/>
          </a:prstGeom>
          <a:noFill/>
          <a:ln>
            <a:noFill/>
          </a:ln>
        </p:spPr>
        <p:txBody>
          <a:bodyPr anchorCtr="0" anchor="t" bIns="237725" lIns="237725" spcFirstLastPara="1" rIns="237725" wrap="square" tIns="0">
            <a:spAutoFit/>
          </a:bodyPr>
          <a:lstStyle>
            <a:lvl1pPr lvl="0" algn="l">
              <a:lnSpc>
                <a:spcPct val="100000"/>
              </a:lnSpc>
              <a:spcBef>
                <a:spcPts val="0"/>
              </a:spcBef>
              <a:spcAft>
                <a:spcPts val="0"/>
              </a:spcAft>
              <a:buClr>
                <a:schemeClr val="lt1"/>
              </a:buClr>
              <a:buSzPts val="5200"/>
              <a:buFont typeface="Plus Jakarta Sans SemiBold"/>
              <a:buNone/>
              <a:defRPr sz="5200">
                <a:solidFill>
                  <a:schemeClr val="lt1"/>
                </a:solidFill>
                <a:latin typeface="Plus Jakarta Sans SemiBold"/>
                <a:ea typeface="Plus Jakarta Sans SemiBold"/>
                <a:cs typeface="Plus Jakarta Sans SemiBold"/>
                <a:sym typeface="Plus Jakarta Sans SemiBold"/>
              </a:defRPr>
            </a:lvl1pPr>
            <a:lvl2pPr lvl="1" algn="l">
              <a:lnSpc>
                <a:spcPct val="100000"/>
              </a:lnSpc>
              <a:spcBef>
                <a:spcPts val="0"/>
              </a:spcBef>
              <a:spcAft>
                <a:spcPts val="0"/>
              </a:spcAft>
              <a:buClr>
                <a:schemeClr val="lt1"/>
              </a:buClr>
              <a:buSzPts val="5600"/>
              <a:buNone/>
              <a:defRPr sz="5600">
                <a:solidFill>
                  <a:schemeClr val="lt1"/>
                </a:solidFill>
              </a:defRPr>
            </a:lvl2pPr>
            <a:lvl3pPr lvl="2" algn="l">
              <a:lnSpc>
                <a:spcPct val="100000"/>
              </a:lnSpc>
              <a:spcBef>
                <a:spcPts val="0"/>
              </a:spcBef>
              <a:spcAft>
                <a:spcPts val="0"/>
              </a:spcAft>
              <a:buClr>
                <a:schemeClr val="lt1"/>
              </a:buClr>
              <a:buSzPts val="5600"/>
              <a:buNone/>
              <a:defRPr sz="5600">
                <a:solidFill>
                  <a:schemeClr val="lt1"/>
                </a:solidFill>
              </a:defRPr>
            </a:lvl3pPr>
            <a:lvl4pPr lvl="3" algn="l">
              <a:lnSpc>
                <a:spcPct val="100000"/>
              </a:lnSpc>
              <a:spcBef>
                <a:spcPts val="0"/>
              </a:spcBef>
              <a:spcAft>
                <a:spcPts val="0"/>
              </a:spcAft>
              <a:buClr>
                <a:schemeClr val="lt1"/>
              </a:buClr>
              <a:buSzPts val="5600"/>
              <a:buNone/>
              <a:defRPr sz="5600">
                <a:solidFill>
                  <a:schemeClr val="lt1"/>
                </a:solidFill>
              </a:defRPr>
            </a:lvl4pPr>
            <a:lvl5pPr lvl="4" algn="l">
              <a:lnSpc>
                <a:spcPct val="100000"/>
              </a:lnSpc>
              <a:spcBef>
                <a:spcPts val="0"/>
              </a:spcBef>
              <a:spcAft>
                <a:spcPts val="0"/>
              </a:spcAft>
              <a:buClr>
                <a:schemeClr val="lt1"/>
              </a:buClr>
              <a:buSzPts val="5600"/>
              <a:buNone/>
              <a:defRPr sz="5600">
                <a:solidFill>
                  <a:schemeClr val="lt1"/>
                </a:solidFill>
              </a:defRPr>
            </a:lvl5pPr>
            <a:lvl6pPr lvl="5" algn="l">
              <a:lnSpc>
                <a:spcPct val="100000"/>
              </a:lnSpc>
              <a:spcBef>
                <a:spcPts val="0"/>
              </a:spcBef>
              <a:spcAft>
                <a:spcPts val="0"/>
              </a:spcAft>
              <a:buClr>
                <a:schemeClr val="lt1"/>
              </a:buClr>
              <a:buSzPts val="5600"/>
              <a:buNone/>
              <a:defRPr sz="5600">
                <a:solidFill>
                  <a:schemeClr val="lt1"/>
                </a:solidFill>
              </a:defRPr>
            </a:lvl6pPr>
            <a:lvl7pPr lvl="6" algn="l">
              <a:lnSpc>
                <a:spcPct val="100000"/>
              </a:lnSpc>
              <a:spcBef>
                <a:spcPts val="0"/>
              </a:spcBef>
              <a:spcAft>
                <a:spcPts val="0"/>
              </a:spcAft>
              <a:buClr>
                <a:schemeClr val="lt1"/>
              </a:buClr>
              <a:buSzPts val="5600"/>
              <a:buNone/>
              <a:defRPr sz="5600">
                <a:solidFill>
                  <a:schemeClr val="lt1"/>
                </a:solidFill>
              </a:defRPr>
            </a:lvl7pPr>
            <a:lvl8pPr lvl="7" algn="l">
              <a:lnSpc>
                <a:spcPct val="100000"/>
              </a:lnSpc>
              <a:spcBef>
                <a:spcPts val="0"/>
              </a:spcBef>
              <a:spcAft>
                <a:spcPts val="0"/>
              </a:spcAft>
              <a:buClr>
                <a:schemeClr val="lt1"/>
              </a:buClr>
              <a:buSzPts val="5600"/>
              <a:buNone/>
              <a:defRPr sz="5600">
                <a:solidFill>
                  <a:schemeClr val="lt1"/>
                </a:solidFill>
              </a:defRPr>
            </a:lvl8pPr>
            <a:lvl9pPr lvl="8" algn="l">
              <a:lnSpc>
                <a:spcPct val="100000"/>
              </a:lnSpc>
              <a:spcBef>
                <a:spcPts val="0"/>
              </a:spcBef>
              <a:spcAft>
                <a:spcPts val="0"/>
              </a:spcAft>
              <a:buClr>
                <a:schemeClr val="lt1"/>
              </a:buClr>
              <a:buSzPts val="5600"/>
              <a:buNone/>
              <a:defRPr sz="5600">
                <a:solidFill>
                  <a:schemeClr val="lt1"/>
                </a:solidFill>
              </a:defRPr>
            </a:lvl9pPr>
          </a:lstStyle>
          <a:p/>
        </p:txBody>
      </p:sp>
      <p:sp>
        <p:nvSpPr>
          <p:cNvPr id="368" name="Google Shape;368;p64"/>
          <p:cNvSpPr txBox="1"/>
          <p:nvPr>
            <p:ph idx="2" type="body"/>
          </p:nvPr>
        </p:nvSpPr>
        <p:spPr>
          <a:xfrm>
            <a:off x="580550" y="2286000"/>
            <a:ext cx="17135700" cy="6656400"/>
          </a:xfrm>
          <a:prstGeom prst="rect">
            <a:avLst/>
          </a:prstGeom>
          <a:noFill/>
          <a:ln>
            <a:noFill/>
          </a:ln>
        </p:spPr>
        <p:txBody>
          <a:bodyPr anchorCtr="0" anchor="t" bIns="237725" lIns="237725" spcFirstLastPara="1" rIns="237725" wrap="square" tIns="237725">
            <a:spAutoFit/>
          </a:bodyPr>
          <a:lstStyle>
            <a:lvl1pPr indent="-381000" lvl="0" marL="457200" algn="l">
              <a:lnSpc>
                <a:spcPct val="130000"/>
              </a:lnSpc>
              <a:spcBef>
                <a:spcPts val="0"/>
              </a:spcBef>
              <a:spcAft>
                <a:spcPts val="0"/>
              </a:spcAft>
              <a:buClr>
                <a:schemeClr val="lt1"/>
              </a:buClr>
              <a:buSzPts val="2400"/>
              <a:buChar char="●"/>
              <a:defRPr sz="2400">
                <a:solidFill>
                  <a:schemeClr val="lt1"/>
                </a:solidFill>
              </a:defRPr>
            </a:lvl1pPr>
            <a:lvl2pPr indent="-381000" lvl="1" marL="914400" algn="l">
              <a:lnSpc>
                <a:spcPct val="130000"/>
              </a:lnSpc>
              <a:spcBef>
                <a:spcPts val="1600"/>
              </a:spcBef>
              <a:spcAft>
                <a:spcPts val="0"/>
              </a:spcAft>
              <a:buClr>
                <a:schemeClr val="lt1"/>
              </a:buClr>
              <a:buSzPts val="2400"/>
              <a:buChar char="○"/>
              <a:defRPr sz="2400">
                <a:solidFill>
                  <a:schemeClr val="lt1"/>
                </a:solidFill>
              </a:defRPr>
            </a:lvl2pPr>
            <a:lvl3pPr indent="-381000" lvl="2" marL="1371600" algn="l">
              <a:lnSpc>
                <a:spcPct val="130000"/>
              </a:lnSpc>
              <a:spcBef>
                <a:spcPts val="1600"/>
              </a:spcBef>
              <a:spcAft>
                <a:spcPts val="0"/>
              </a:spcAft>
              <a:buClr>
                <a:schemeClr val="lt1"/>
              </a:buClr>
              <a:buSzPts val="2400"/>
              <a:buChar char="■"/>
              <a:defRPr sz="2400">
                <a:solidFill>
                  <a:schemeClr val="lt1"/>
                </a:solidFill>
              </a:defRPr>
            </a:lvl3pPr>
            <a:lvl4pPr indent="-381000" lvl="3" marL="1828800" algn="l">
              <a:lnSpc>
                <a:spcPct val="130000"/>
              </a:lnSpc>
              <a:spcBef>
                <a:spcPts val="1600"/>
              </a:spcBef>
              <a:spcAft>
                <a:spcPts val="0"/>
              </a:spcAft>
              <a:buClr>
                <a:schemeClr val="lt1"/>
              </a:buClr>
              <a:buSzPts val="2400"/>
              <a:buChar char="●"/>
              <a:defRPr sz="2400">
                <a:solidFill>
                  <a:schemeClr val="lt1"/>
                </a:solidFill>
              </a:defRPr>
            </a:lvl4pPr>
            <a:lvl5pPr indent="-381000" lvl="4" marL="2286000" algn="l">
              <a:lnSpc>
                <a:spcPct val="130000"/>
              </a:lnSpc>
              <a:spcBef>
                <a:spcPts val="1600"/>
              </a:spcBef>
              <a:spcAft>
                <a:spcPts val="0"/>
              </a:spcAft>
              <a:buClr>
                <a:schemeClr val="lt1"/>
              </a:buClr>
              <a:buSzPts val="2400"/>
              <a:buChar char="○"/>
              <a:defRPr sz="2400">
                <a:solidFill>
                  <a:schemeClr val="lt1"/>
                </a:solidFill>
              </a:defRPr>
            </a:lvl5pPr>
            <a:lvl6pPr indent="-381000" lvl="5" marL="2743200" algn="l">
              <a:lnSpc>
                <a:spcPct val="130000"/>
              </a:lnSpc>
              <a:spcBef>
                <a:spcPts val="1600"/>
              </a:spcBef>
              <a:spcAft>
                <a:spcPts val="0"/>
              </a:spcAft>
              <a:buClr>
                <a:schemeClr val="lt1"/>
              </a:buClr>
              <a:buSzPts val="2400"/>
              <a:buChar char="■"/>
              <a:defRPr sz="2400">
                <a:solidFill>
                  <a:schemeClr val="lt1"/>
                </a:solidFill>
              </a:defRPr>
            </a:lvl6pPr>
            <a:lvl7pPr indent="-381000" lvl="6" marL="3200400" algn="l">
              <a:lnSpc>
                <a:spcPct val="130000"/>
              </a:lnSpc>
              <a:spcBef>
                <a:spcPts val="1600"/>
              </a:spcBef>
              <a:spcAft>
                <a:spcPts val="0"/>
              </a:spcAft>
              <a:buClr>
                <a:schemeClr val="lt1"/>
              </a:buClr>
              <a:buSzPts val="2400"/>
              <a:buChar char="●"/>
              <a:defRPr sz="2400">
                <a:solidFill>
                  <a:schemeClr val="lt1"/>
                </a:solidFill>
              </a:defRPr>
            </a:lvl7pPr>
            <a:lvl8pPr indent="-381000" lvl="7" marL="3657600" algn="l">
              <a:lnSpc>
                <a:spcPct val="130000"/>
              </a:lnSpc>
              <a:spcBef>
                <a:spcPts val="1600"/>
              </a:spcBef>
              <a:spcAft>
                <a:spcPts val="0"/>
              </a:spcAft>
              <a:buClr>
                <a:schemeClr val="lt1"/>
              </a:buClr>
              <a:buSzPts val="2400"/>
              <a:buChar char="○"/>
              <a:defRPr sz="2400">
                <a:solidFill>
                  <a:schemeClr val="lt1"/>
                </a:solidFill>
              </a:defRPr>
            </a:lvl8pPr>
            <a:lvl9pPr indent="-381000" lvl="8" marL="4114800" algn="l">
              <a:lnSpc>
                <a:spcPct val="130000"/>
              </a:lnSpc>
              <a:spcBef>
                <a:spcPts val="1600"/>
              </a:spcBef>
              <a:spcAft>
                <a:spcPts val="1600"/>
              </a:spcAft>
              <a:buClr>
                <a:schemeClr val="lt1"/>
              </a:buClr>
              <a:buSzPts val="2400"/>
              <a:buChar char="■"/>
              <a:defRPr sz="2400">
                <a:solidFill>
                  <a:schemeClr val="lt1"/>
                </a:solidFill>
              </a:defRPr>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5 - 2 Column Text (with Background)">
  <p:cSld name="TITLE_AND_BODY_1_1_2">
    <p:spTree>
      <p:nvGrpSpPr>
        <p:cNvPr id="369" name="Shape 369"/>
        <p:cNvGrpSpPr/>
        <p:nvPr/>
      </p:nvGrpSpPr>
      <p:grpSpPr>
        <a:xfrm>
          <a:off x="0" y="0"/>
          <a:ext cx="0" cy="0"/>
          <a:chOff x="0" y="0"/>
          <a:chExt cx="0" cy="0"/>
        </a:xfrm>
      </p:grpSpPr>
      <p:sp>
        <p:nvSpPr>
          <p:cNvPr id="370" name="Google Shape;370;p65"/>
          <p:cNvSpPr/>
          <p:nvPr/>
        </p:nvSpPr>
        <p:spPr>
          <a:xfrm>
            <a:off x="9144000" y="-250"/>
            <a:ext cx="9144000" cy="10287000"/>
          </a:xfrm>
          <a:prstGeom prst="rect">
            <a:avLst/>
          </a:prstGeom>
          <a:solidFill>
            <a:schemeClr val="lt2"/>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 name="Google Shape;371;p65"/>
          <p:cNvSpPr txBox="1"/>
          <p:nvPr>
            <p:ph idx="12" type="sldNum"/>
          </p:nvPr>
        </p:nvSpPr>
        <p:spPr>
          <a:xfrm>
            <a:off x="16944916" y="9326434"/>
            <a:ext cx="1097400" cy="6774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372" name="Google Shape;372;p65"/>
          <p:cNvSpPr txBox="1"/>
          <p:nvPr>
            <p:ph type="title"/>
          </p:nvPr>
        </p:nvSpPr>
        <p:spPr>
          <a:xfrm>
            <a:off x="580625" y="1336550"/>
            <a:ext cx="7610700" cy="1211400"/>
          </a:xfrm>
          <a:prstGeom prst="rect">
            <a:avLst/>
          </a:prstGeom>
          <a:noFill/>
          <a:ln>
            <a:noFill/>
          </a:ln>
        </p:spPr>
        <p:txBody>
          <a:bodyPr anchorCtr="0" anchor="t" bIns="237725" lIns="237725" spcFirstLastPara="1" rIns="237725" wrap="square" tIns="0">
            <a:spAutoFit/>
          </a:bodyPr>
          <a:lstStyle>
            <a:lvl1pPr lvl="0" algn="l">
              <a:lnSpc>
                <a:spcPct val="100000"/>
              </a:lnSpc>
              <a:spcBef>
                <a:spcPts val="0"/>
              </a:spcBef>
              <a:spcAft>
                <a:spcPts val="0"/>
              </a:spcAft>
              <a:buClr>
                <a:schemeClr val="dk1"/>
              </a:buClr>
              <a:buSzPts val="5200"/>
              <a:buFont typeface="Plus Jakarta Sans SemiBold"/>
              <a:buNone/>
              <a:defRPr sz="5200">
                <a:solidFill>
                  <a:schemeClr val="dk1"/>
                </a:solidFill>
                <a:latin typeface="Plus Jakarta Sans SemiBold"/>
                <a:ea typeface="Plus Jakarta Sans SemiBold"/>
                <a:cs typeface="Plus Jakarta Sans SemiBold"/>
                <a:sym typeface="Plus Jakarta Sans SemiBold"/>
              </a:defRPr>
            </a:lvl1pPr>
            <a:lvl2pPr lvl="1" algn="l">
              <a:lnSpc>
                <a:spcPct val="100000"/>
              </a:lnSpc>
              <a:spcBef>
                <a:spcPts val="0"/>
              </a:spcBef>
              <a:spcAft>
                <a:spcPts val="0"/>
              </a:spcAft>
              <a:buClr>
                <a:schemeClr val="dk1"/>
              </a:buClr>
              <a:buSzPts val="5600"/>
              <a:buNone/>
              <a:defRPr sz="5600">
                <a:solidFill>
                  <a:schemeClr val="dk1"/>
                </a:solidFill>
              </a:defRPr>
            </a:lvl2pPr>
            <a:lvl3pPr lvl="2" algn="l">
              <a:lnSpc>
                <a:spcPct val="100000"/>
              </a:lnSpc>
              <a:spcBef>
                <a:spcPts val="0"/>
              </a:spcBef>
              <a:spcAft>
                <a:spcPts val="0"/>
              </a:spcAft>
              <a:buClr>
                <a:schemeClr val="dk1"/>
              </a:buClr>
              <a:buSzPts val="5600"/>
              <a:buNone/>
              <a:defRPr sz="5600">
                <a:solidFill>
                  <a:schemeClr val="dk1"/>
                </a:solidFill>
              </a:defRPr>
            </a:lvl3pPr>
            <a:lvl4pPr lvl="3" algn="l">
              <a:lnSpc>
                <a:spcPct val="100000"/>
              </a:lnSpc>
              <a:spcBef>
                <a:spcPts val="0"/>
              </a:spcBef>
              <a:spcAft>
                <a:spcPts val="0"/>
              </a:spcAft>
              <a:buClr>
                <a:schemeClr val="dk1"/>
              </a:buClr>
              <a:buSzPts val="5600"/>
              <a:buNone/>
              <a:defRPr sz="5600">
                <a:solidFill>
                  <a:schemeClr val="dk1"/>
                </a:solidFill>
              </a:defRPr>
            </a:lvl4pPr>
            <a:lvl5pPr lvl="4" algn="l">
              <a:lnSpc>
                <a:spcPct val="100000"/>
              </a:lnSpc>
              <a:spcBef>
                <a:spcPts val="0"/>
              </a:spcBef>
              <a:spcAft>
                <a:spcPts val="0"/>
              </a:spcAft>
              <a:buClr>
                <a:schemeClr val="dk1"/>
              </a:buClr>
              <a:buSzPts val="5600"/>
              <a:buNone/>
              <a:defRPr sz="5600">
                <a:solidFill>
                  <a:schemeClr val="dk1"/>
                </a:solidFill>
              </a:defRPr>
            </a:lvl5pPr>
            <a:lvl6pPr lvl="5" algn="l">
              <a:lnSpc>
                <a:spcPct val="100000"/>
              </a:lnSpc>
              <a:spcBef>
                <a:spcPts val="0"/>
              </a:spcBef>
              <a:spcAft>
                <a:spcPts val="0"/>
              </a:spcAft>
              <a:buClr>
                <a:schemeClr val="dk1"/>
              </a:buClr>
              <a:buSzPts val="5600"/>
              <a:buNone/>
              <a:defRPr sz="5600">
                <a:solidFill>
                  <a:schemeClr val="dk1"/>
                </a:solidFill>
              </a:defRPr>
            </a:lvl6pPr>
            <a:lvl7pPr lvl="6" algn="l">
              <a:lnSpc>
                <a:spcPct val="100000"/>
              </a:lnSpc>
              <a:spcBef>
                <a:spcPts val="0"/>
              </a:spcBef>
              <a:spcAft>
                <a:spcPts val="0"/>
              </a:spcAft>
              <a:buClr>
                <a:schemeClr val="dk1"/>
              </a:buClr>
              <a:buSzPts val="5600"/>
              <a:buNone/>
              <a:defRPr sz="5600">
                <a:solidFill>
                  <a:schemeClr val="dk1"/>
                </a:solidFill>
              </a:defRPr>
            </a:lvl7pPr>
            <a:lvl8pPr lvl="7" algn="l">
              <a:lnSpc>
                <a:spcPct val="100000"/>
              </a:lnSpc>
              <a:spcBef>
                <a:spcPts val="0"/>
              </a:spcBef>
              <a:spcAft>
                <a:spcPts val="0"/>
              </a:spcAft>
              <a:buClr>
                <a:schemeClr val="dk1"/>
              </a:buClr>
              <a:buSzPts val="5600"/>
              <a:buNone/>
              <a:defRPr sz="5600">
                <a:solidFill>
                  <a:schemeClr val="dk1"/>
                </a:solidFill>
              </a:defRPr>
            </a:lvl8pPr>
            <a:lvl9pPr lvl="8" algn="l">
              <a:lnSpc>
                <a:spcPct val="100000"/>
              </a:lnSpc>
              <a:spcBef>
                <a:spcPts val="0"/>
              </a:spcBef>
              <a:spcAft>
                <a:spcPts val="0"/>
              </a:spcAft>
              <a:buClr>
                <a:schemeClr val="dk1"/>
              </a:buClr>
              <a:buSzPts val="5600"/>
              <a:buNone/>
              <a:defRPr sz="5600">
                <a:solidFill>
                  <a:schemeClr val="dk1"/>
                </a:solidFill>
              </a:defRPr>
            </a:lvl9pPr>
          </a:lstStyle>
          <a:p/>
        </p:txBody>
      </p:sp>
      <p:sp>
        <p:nvSpPr>
          <p:cNvPr id="373" name="Google Shape;373;p65"/>
          <p:cNvSpPr txBox="1"/>
          <p:nvPr>
            <p:ph idx="1" type="body"/>
          </p:nvPr>
        </p:nvSpPr>
        <p:spPr>
          <a:xfrm>
            <a:off x="580550" y="2285988"/>
            <a:ext cx="7610700" cy="6656400"/>
          </a:xfrm>
          <a:prstGeom prst="rect">
            <a:avLst/>
          </a:prstGeom>
          <a:noFill/>
          <a:ln>
            <a:noFill/>
          </a:ln>
        </p:spPr>
        <p:txBody>
          <a:bodyPr anchorCtr="0" anchor="t" bIns="237725" lIns="237725" spcFirstLastPara="1" rIns="237725" wrap="square" tIns="237725">
            <a:spAutoFit/>
          </a:bodyPr>
          <a:lstStyle>
            <a:lvl1pPr indent="-381000" lvl="0" marL="457200" algn="l">
              <a:lnSpc>
                <a:spcPct val="130000"/>
              </a:lnSpc>
              <a:spcBef>
                <a:spcPts val="0"/>
              </a:spcBef>
              <a:spcAft>
                <a:spcPts val="0"/>
              </a:spcAft>
              <a:buSzPts val="2400"/>
              <a:buChar char="●"/>
              <a:defRPr sz="2400"/>
            </a:lvl1pPr>
            <a:lvl2pPr indent="-381000" lvl="1" marL="914400" algn="l">
              <a:lnSpc>
                <a:spcPct val="130000"/>
              </a:lnSpc>
              <a:spcBef>
                <a:spcPts val="1600"/>
              </a:spcBef>
              <a:spcAft>
                <a:spcPts val="0"/>
              </a:spcAft>
              <a:buClr>
                <a:schemeClr val="dk1"/>
              </a:buClr>
              <a:buSzPts val="2400"/>
              <a:buChar char="○"/>
              <a:defRPr sz="2400">
                <a:solidFill>
                  <a:schemeClr val="dk1"/>
                </a:solidFill>
              </a:defRPr>
            </a:lvl2pPr>
            <a:lvl3pPr indent="-381000" lvl="2" marL="1371600" algn="l">
              <a:lnSpc>
                <a:spcPct val="130000"/>
              </a:lnSpc>
              <a:spcBef>
                <a:spcPts val="1600"/>
              </a:spcBef>
              <a:spcAft>
                <a:spcPts val="0"/>
              </a:spcAft>
              <a:buClr>
                <a:schemeClr val="dk1"/>
              </a:buClr>
              <a:buSzPts val="2400"/>
              <a:buChar char="■"/>
              <a:defRPr sz="2400">
                <a:solidFill>
                  <a:schemeClr val="dk1"/>
                </a:solidFill>
              </a:defRPr>
            </a:lvl3pPr>
            <a:lvl4pPr indent="-381000" lvl="3" marL="1828800" algn="l">
              <a:lnSpc>
                <a:spcPct val="130000"/>
              </a:lnSpc>
              <a:spcBef>
                <a:spcPts val="1600"/>
              </a:spcBef>
              <a:spcAft>
                <a:spcPts val="0"/>
              </a:spcAft>
              <a:buClr>
                <a:schemeClr val="dk1"/>
              </a:buClr>
              <a:buSzPts val="2400"/>
              <a:buChar char="●"/>
              <a:defRPr sz="2400">
                <a:solidFill>
                  <a:schemeClr val="dk1"/>
                </a:solidFill>
              </a:defRPr>
            </a:lvl4pPr>
            <a:lvl5pPr indent="-381000" lvl="4" marL="2286000" algn="l">
              <a:lnSpc>
                <a:spcPct val="130000"/>
              </a:lnSpc>
              <a:spcBef>
                <a:spcPts val="1600"/>
              </a:spcBef>
              <a:spcAft>
                <a:spcPts val="0"/>
              </a:spcAft>
              <a:buClr>
                <a:schemeClr val="dk1"/>
              </a:buClr>
              <a:buSzPts val="2400"/>
              <a:buChar char="○"/>
              <a:defRPr sz="2400">
                <a:solidFill>
                  <a:schemeClr val="dk1"/>
                </a:solidFill>
              </a:defRPr>
            </a:lvl5pPr>
            <a:lvl6pPr indent="-381000" lvl="5" marL="2743200" algn="l">
              <a:lnSpc>
                <a:spcPct val="130000"/>
              </a:lnSpc>
              <a:spcBef>
                <a:spcPts val="1600"/>
              </a:spcBef>
              <a:spcAft>
                <a:spcPts val="0"/>
              </a:spcAft>
              <a:buClr>
                <a:schemeClr val="dk1"/>
              </a:buClr>
              <a:buSzPts val="2400"/>
              <a:buChar char="■"/>
              <a:defRPr sz="2400">
                <a:solidFill>
                  <a:schemeClr val="dk1"/>
                </a:solidFill>
              </a:defRPr>
            </a:lvl6pPr>
            <a:lvl7pPr indent="-381000" lvl="6" marL="3200400" algn="l">
              <a:lnSpc>
                <a:spcPct val="130000"/>
              </a:lnSpc>
              <a:spcBef>
                <a:spcPts val="1600"/>
              </a:spcBef>
              <a:spcAft>
                <a:spcPts val="0"/>
              </a:spcAft>
              <a:buClr>
                <a:schemeClr val="dk1"/>
              </a:buClr>
              <a:buSzPts val="2400"/>
              <a:buChar char="●"/>
              <a:defRPr sz="2400">
                <a:solidFill>
                  <a:schemeClr val="dk1"/>
                </a:solidFill>
              </a:defRPr>
            </a:lvl7pPr>
            <a:lvl8pPr indent="-381000" lvl="7" marL="3657600" algn="l">
              <a:lnSpc>
                <a:spcPct val="130000"/>
              </a:lnSpc>
              <a:spcBef>
                <a:spcPts val="1600"/>
              </a:spcBef>
              <a:spcAft>
                <a:spcPts val="0"/>
              </a:spcAft>
              <a:buClr>
                <a:schemeClr val="dk1"/>
              </a:buClr>
              <a:buSzPts val="2400"/>
              <a:buChar char="○"/>
              <a:defRPr sz="2400">
                <a:solidFill>
                  <a:schemeClr val="dk1"/>
                </a:solidFill>
              </a:defRPr>
            </a:lvl8pPr>
            <a:lvl9pPr indent="-381000" lvl="8" marL="4114800" algn="l">
              <a:lnSpc>
                <a:spcPct val="130000"/>
              </a:lnSpc>
              <a:spcBef>
                <a:spcPts val="1600"/>
              </a:spcBef>
              <a:spcAft>
                <a:spcPts val="1600"/>
              </a:spcAft>
              <a:buClr>
                <a:schemeClr val="dk1"/>
              </a:buClr>
              <a:buSzPts val="2400"/>
              <a:buChar char="■"/>
              <a:defRPr sz="2400">
                <a:solidFill>
                  <a:schemeClr val="dk1"/>
                </a:solidFill>
              </a:defRPr>
            </a:lvl9pPr>
          </a:lstStyle>
          <a:p/>
        </p:txBody>
      </p:sp>
      <p:sp>
        <p:nvSpPr>
          <p:cNvPr id="374" name="Google Shape;374;p65"/>
          <p:cNvSpPr txBox="1"/>
          <p:nvPr>
            <p:ph idx="2" type="title"/>
          </p:nvPr>
        </p:nvSpPr>
        <p:spPr>
          <a:xfrm>
            <a:off x="10100881" y="1341366"/>
            <a:ext cx="7610700" cy="1211400"/>
          </a:xfrm>
          <a:prstGeom prst="rect">
            <a:avLst/>
          </a:prstGeom>
          <a:noFill/>
          <a:ln>
            <a:noFill/>
          </a:ln>
        </p:spPr>
        <p:txBody>
          <a:bodyPr anchorCtr="0" anchor="t" bIns="237725" lIns="237725" spcFirstLastPara="1" rIns="237725" wrap="square" tIns="0">
            <a:spAutoFit/>
          </a:bodyPr>
          <a:lstStyle>
            <a:lvl1pPr lvl="0" algn="l">
              <a:lnSpc>
                <a:spcPct val="100000"/>
              </a:lnSpc>
              <a:spcBef>
                <a:spcPts val="0"/>
              </a:spcBef>
              <a:spcAft>
                <a:spcPts val="0"/>
              </a:spcAft>
              <a:buClr>
                <a:schemeClr val="dk1"/>
              </a:buClr>
              <a:buSzPts val="5200"/>
              <a:buFont typeface="Plus Jakarta Sans SemiBold"/>
              <a:buNone/>
              <a:defRPr sz="5200">
                <a:solidFill>
                  <a:schemeClr val="dk1"/>
                </a:solidFill>
                <a:latin typeface="Plus Jakarta Sans SemiBold"/>
                <a:ea typeface="Plus Jakarta Sans SemiBold"/>
                <a:cs typeface="Plus Jakarta Sans SemiBold"/>
                <a:sym typeface="Plus Jakarta Sans SemiBold"/>
              </a:defRPr>
            </a:lvl1pPr>
            <a:lvl2pPr lvl="1" algn="l">
              <a:lnSpc>
                <a:spcPct val="100000"/>
              </a:lnSpc>
              <a:spcBef>
                <a:spcPts val="0"/>
              </a:spcBef>
              <a:spcAft>
                <a:spcPts val="0"/>
              </a:spcAft>
              <a:buClr>
                <a:schemeClr val="dk1"/>
              </a:buClr>
              <a:buSzPts val="5600"/>
              <a:buNone/>
              <a:defRPr sz="5600">
                <a:solidFill>
                  <a:schemeClr val="dk1"/>
                </a:solidFill>
              </a:defRPr>
            </a:lvl2pPr>
            <a:lvl3pPr lvl="2" algn="l">
              <a:lnSpc>
                <a:spcPct val="100000"/>
              </a:lnSpc>
              <a:spcBef>
                <a:spcPts val="0"/>
              </a:spcBef>
              <a:spcAft>
                <a:spcPts val="0"/>
              </a:spcAft>
              <a:buClr>
                <a:schemeClr val="dk1"/>
              </a:buClr>
              <a:buSzPts val="5600"/>
              <a:buNone/>
              <a:defRPr sz="5600">
                <a:solidFill>
                  <a:schemeClr val="dk1"/>
                </a:solidFill>
              </a:defRPr>
            </a:lvl3pPr>
            <a:lvl4pPr lvl="3" algn="l">
              <a:lnSpc>
                <a:spcPct val="100000"/>
              </a:lnSpc>
              <a:spcBef>
                <a:spcPts val="0"/>
              </a:spcBef>
              <a:spcAft>
                <a:spcPts val="0"/>
              </a:spcAft>
              <a:buClr>
                <a:schemeClr val="dk1"/>
              </a:buClr>
              <a:buSzPts val="5600"/>
              <a:buNone/>
              <a:defRPr sz="5600">
                <a:solidFill>
                  <a:schemeClr val="dk1"/>
                </a:solidFill>
              </a:defRPr>
            </a:lvl4pPr>
            <a:lvl5pPr lvl="4" algn="l">
              <a:lnSpc>
                <a:spcPct val="100000"/>
              </a:lnSpc>
              <a:spcBef>
                <a:spcPts val="0"/>
              </a:spcBef>
              <a:spcAft>
                <a:spcPts val="0"/>
              </a:spcAft>
              <a:buClr>
                <a:schemeClr val="dk1"/>
              </a:buClr>
              <a:buSzPts val="5600"/>
              <a:buNone/>
              <a:defRPr sz="5600">
                <a:solidFill>
                  <a:schemeClr val="dk1"/>
                </a:solidFill>
              </a:defRPr>
            </a:lvl5pPr>
            <a:lvl6pPr lvl="5" algn="l">
              <a:lnSpc>
                <a:spcPct val="100000"/>
              </a:lnSpc>
              <a:spcBef>
                <a:spcPts val="0"/>
              </a:spcBef>
              <a:spcAft>
                <a:spcPts val="0"/>
              </a:spcAft>
              <a:buClr>
                <a:schemeClr val="dk1"/>
              </a:buClr>
              <a:buSzPts val="5600"/>
              <a:buNone/>
              <a:defRPr sz="5600">
                <a:solidFill>
                  <a:schemeClr val="dk1"/>
                </a:solidFill>
              </a:defRPr>
            </a:lvl6pPr>
            <a:lvl7pPr lvl="6" algn="l">
              <a:lnSpc>
                <a:spcPct val="100000"/>
              </a:lnSpc>
              <a:spcBef>
                <a:spcPts val="0"/>
              </a:spcBef>
              <a:spcAft>
                <a:spcPts val="0"/>
              </a:spcAft>
              <a:buClr>
                <a:schemeClr val="dk1"/>
              </a:buClr>
              <a:buSzPts val="5600"/>
              <a:buNone/>
              <a:defRPr sz="5600">
                <a:solidFill>
                  <a:schemeClr val="dk1"/>
                </a:solidFill>
              </a:defRPr>
            </a:lvl7pPr>
            <a:lvl8pPr lvl="7" algn="l">
              <a:lnSpc>
                <a:spcPct val="100000"/>
              </a:lnSpc>
              <a:spcBef>
                <a:spcPts val="0"/>
              </a:spcBef>
              <a:spcAft>
                <a:spcPts val="0"/>
              </a:spcAft>
              <a:buClr>
                <a:schemeClr val="dk1"/>
              </a:buClr>
              <a:buSzPts val="5600"/>
              <a:buNone/>
              <a:defRPr sz="5600">
                <a:solidFill>
                  <a:schemeClr val="dk1"/>
                </a:solidFill>
              </a:defRPr>
            </a:lvl8pPr>
            <a:lvl9pPr lvl="8" algn="l">
              <a:lnSpc>
                <a:spcPct val="100000"/>
              </a:lnSpc>
              <a:spcBef>
                <a:spcPts val="0"/>
              </a:spcBef>
              <a:spcAft>
                <a:spcPts val="0"/>
              </a:spcAft>
              <a:buClr>
                <a:schemeClr val="dk1"/>
              </a:buClr>
              <a:buSzPts val="5600"/>
              <a:buNone/>
              <a:defRPr sz="5600">
                <a:solidFill>
                  <a:schemeClr val="dk1"/>
                </a:solidFill>
              </a:defRPr>
            </a:lvl9pPr>
          </a:lstStyle>
          <a:p/>
        </p:txBody>
      </p:sp>
      <p:sp>
        <p:nvSpPr>
          <p:cNvPr id="375" name="Google Shape;375;p65"/>
          <p:cNvSpPr txBox="1"/>
          <p:nvPr>
            <p:ph idx="3" type="body"/>
          </p:nvPr>
        </p:nvSpPr>
        <p:spPr>
          <a:xfrm>
            <a:off x="10100813" y="2285988"/>
            <a:ext cx="7610700" cy="6656400"/>
          </a:xfrm>
          <a:prstGeom prst="rect">
            <a:avLst/>
          </a:prstGeom>
          <a:noFill/>
          <a:ln>
            <a:noFill/>
          </a:ln>
        </p:spPr>
        <p:txBody>
          <a:bodyPr anchorCtr="0" anchor="t" bIns="237725" lIns="237725" spcFirstLastPara="1" rIns="237725" wrap="square" tIns="237725">
            <a:spAutoFit/>
          </a:bodyPr>
          <a:lstStyle>
            <a:lvl1pPr indent="-381000" lvl="0" marL="457200" algn="l">
              <a:lnSpc>
                <a:spcPct val="130000"/>
              </a:lnSpc>
              <a:spcBef>
                <a:spcPts val="0"/>
              </a:spcBef>
              <a:spcAft>
                <a:spcPts val="0"/>
              </a:spcAft>
              <a:buSzPts val="2400"/>
              <a:buChar char="●"/>
              <a:defRPr sz="2400"/>
            </a:lvl1pPr>
            <a:lvl2pPr indent="-381000" lvl="1" marL="914400" algn="l">
              <a:lnSpc>
                <a:spcPct val="130000"/>
              </a:lnSpc>
              <a:spcBef>
                <a:spcPts val="1600"/>
              </a:spcBef>
              <a:spcAft>
                <a:spcPts val="0"/>
              </a:spcAft>
              <a:buClr>
                <a:schemeClr val="dk1"/>
              </a:buClr>
              <a:buSzPts val="2400"/>
              <a:buChar char="○"/>
              <a:defRPr sz="2400">
                <a:solidFill>
                  <a:schemeClr val="dk1"/>
                </a:solidFill>
              </a:defRPr>
            </a:lvl2pPr>
            <a:lvl3pPr indent="-381000" lvl="2" marL="1371600" algn="l">
              <a:lnSpc>
                <a:spcPct val="130000"/>
              </a:lnSpc>
              <a:spcBef>
                <a:spcPts val="1600"/>
              </a:spcBef>
              <a:spcAft>
                <a:spcPts val="0"/>
              </a:spcAft>
              <a:buClr>
                <a:schemeClr val="dk1"/>
              </a:buClr>
              <a:buSzPts val="2400"/>
              <a:buChar char="■"/>
              <a:defRPr sz="2400">
                <a:solidFill>
                  <a:schemeClr val="dk1"/>
                </a:solidFill>
              </a:defRPr>
            </a:lvl3pPr>
            <a:lvl4pPr indent="-381000" lvl="3" marL="1828800" algn="l">
              <a:lnSpc>
                <a:spcPct val="130000"/>
              </a:lnSpc>
              <a:spcBef>
                <a:spcPts val="1600"/>
              </a:spcBef>
              <a:spcAft>
                <a:spcPts val="0"/>
              </a:spcAft>
              <a:buClr>
                <a:schemeClr val="dk1"/>
              </a:buClr>
              <a:buSzPts val="2400"/>
              <a:buChar char="●"/>
              <a:defRPr sz="2400">
                <a:solidFill>
                  <a:schemeClr val="dk1"/>
                </a:solidFill>
              </a:defRPr>
            </a:lvl4pPr>
            <a:lvl5pPr indent="-381000" lvl="4" marL="2286000" algn="l">
              <a:lnSpc>
                <a:spcPct val="130000"/>
              </a:lnSpc>
              <a:spcBef>
                <a:spcPts val="1600"/>
              </a:spcBef>
              <a:spcAft>
                <a:spcPts val="0"/>
              </a:spcAft>
              <a:buClr>
                <a:schemeClr val="dk1"/>
              </a:buClr>
              <a:buSzPts val="2400"/>
              <a:buChar char="○"/>
              <a:defRPr sz="2400">
                <a:solidFill>
                  <a:schemeClr val="dk1"/>
                </a:solidFill>
              </a:defRPr>
            </a:lvl5pPr>
            <a:lvl6pPr indent="-381000" lvl="5" marL="2743200" algn="l">
              <a:lnSpc>
                <a:spcPct val="130000"/>
              </a:lnSpc>
              <a:spcBef>
                <a:spcPts val="1600"/>
              </a:spcBef>
              <a:spcAft>
                <a:spcPts val="0"/>
              </a:spcAft>
              <a:buClr>
                <a:schemeClr val="dk1"/>
              </a:buClr>
              <a:buSzPts val="2400"/>
              <a:buChar char="■"/>
              <a:defRPr sz="2400">
                <a:solidFill>
                  <a:schemeClr val="dk1"/>
                </a:solidFill>
              </a:defRPr>
            </a:lvl6pPr>
            <a:lvl7pPr indent="-381000" lvl="6" marL="3200400" algn="l">
              <a:lnSpc>
                <a:spcPct val="130000"/>
              </a:lnSpc>
              <a:spcBef>
                <a:spcPts val="1600"/>
              </a:spcBef>
              <a:spcAft>
                <a:spcPts val="0"/>
              </a:spcAft>
              <a:buClr>
                <a:schemeClr val="dk1"/>
              </a:buClr>
              <a:buSzPts val="2400"/>
              <a:buChar char="●"/>
              <a:defRPr sz="2400">
                <a:solidFill>
                  <a:schemeClr val="dk1"/>
                </a:solidFill>
              </a:defRPr>
            </a:lvl7pPr>
            <a:lvl8pPr indent="-381000" lvl="7" marL="3657600" algn="l">
              <a:lnSpc>
                <a:spcPct val="130000"/>
              </a:lnSpc>
              <a:spcBef>
                <a:spcPts val="1600"/>
              </a:spcBef>
              <a:spcAft>
                <a:spcPts val="0"/>
              </a:spcAft>
              <a:buClr>
                <a:schemeClr val="dk1"/>
              </a:buClr>
              <a:buSzPts val="2400"/>
              <a:buChar char="○"/>
              <a:defRPr sz="2400">
                <a:solidFill>
                  <a:schemeClr val="dk1"/>
                </a:solidFill>
              </a:defRPr>
            </a:lvl8pPr>
            <a:lvl9pPr indent="-381000" lvl="8" marL="4114800" algn="l">
              <a:lnSpc>
                <a:spcPct val="130000"/>
              </a:lnSpc>
              <a:spcBef>
                <a:spcPts val="1600"/>
              </a:spcBef>
              <a:spcAft>
                <a:spcPts val="1600"/>
              </a:spcAft>
              <a:buClr>
                <a:schemeClr val="dk1"/>
              </a:buClr>
              <a:buSzPts val="2400"/>
              <a:buChar char="■"/>
              <a:defRPr sz="2400">
                <a:solidFill>
                  <a:schemeClr val="dk1"/>
                </a:solidFill>
              </a:defRPr>
            </a:lvl9pPr>
          </a:lstStyle>
          <a:p/>
        </p:txBody>
      </p:sp>
      <p:sp>
        <p:nvSpPr>
          <p:cNvPr id="376" name="Google Shape;376;p65"/>
          <p:cNvSpPr txBox="1"/>
          <p:nvPr>
            <p:ph idx="4" type="subTitle"/>
          </p:nvPr>
        </p:nvSpPr>
        <p:spPr>
          <a:xfrm>
            <a:off x="580700" y="380400"/>
            <a:ext cx="8563200" cy="914400"/>
          </a:xfrm>
          <a:prstGeom prst="rect">
            <a:avLst/>
          </a:prstGeom>
          <a:noFill/>
          <a:ln>
            <a:noFill/>
          </a:ln>
        </p:spPr>
        <p:txBody>
          <a:bodyPr anchorCtr="0" anchor="t" bIns="0" lIns="237725" spcFirstLastPara="1" rIns="237725" wrap="square" tIns="237725">
            <a:noAutofit/>
          </a:bodyPr>
          <a:lstStyle>
            <a:lvl1pPr lvl="0" algn="l">
              <a:lnSpc>
                <a:spcPct val="130000"/>
              </a:lnSpc>
              <a:spcBef>
                <a:spcPts val="0"/>
              </a:spcBef>
              <a:spcAft>
                <a:spcPts val="0"/>
              </a:spcAft>
              <a:buClr>
                <a:schemeClr val="dk1"/>
              </a:buClr>
              <a:buSzPts val="2000"/>
              <a:buFont typeface="Inter"/>
              <a:buNone/>
              <a:defRPr sz="2000">
                <a:solidFill>
                  <a:schemeClr val="dk1"/>
                </a:solidFill>
                <a:latin typeface="Inter"/>
                <a:ea typeface="Inter"/>
                <a:cs typeface="Inter"/>
                <a:sym typeface="Inter"/>
              </a:defRPr>
            </a:lvl1pPr>
            <a:lvl2pPr lvl="1" algn="l">
              <a:lnSpc>
                <a:spcPct val="130000"/>
              </a:lnSpc>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2pPr>
            <a:lvl3pPr lvl="2" algn="l">
              <a:lnSpc>
                <a:spcPct val="130000"/>
              </a:lnSpc>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3pPr>
            <a:lvl4pPr lvl="3" algn="l">
              <a:lnSpc>
                <a:spcPct val="130000"/>
              </a:lnSpc>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4pPr>
            <a:lvl5pPr lvl="4" algn="l">
              <a:lnSpc>
                <a:spcPct val="130000"/>
              </a:lnSpc>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5pPr>
            <a:lvl6pPr lvl="5" algn="l">
              <a:lnSpc>
                <a:spcPct val="130000"/>
              </a:lnSpc>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6pPr>
            <a:lvl7pPr lvl="6" algn="l">
              <a:lnSpc>
                <a:spcPct val="130000"/>
              </a:lnSpc>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7pPr>
            <a:lvl8pPr lvl="7" algn="l">
              <a:lnSpc>
                <a:spcPct val="130000"/>
              </a:lnSpc>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8pPr>
            <a:lvl9pPr lvl="8" algn="l">
              <a:lnSpc>
                <a:spcPct val="130000"/>
              </a:lnSpc>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7 - Icon - 4 Column">
  <p:cSld name="TITLE_AND_TWO_COLUMNS_1_1_1">
    <p:spTree>
      <p:nvGrpSpPr>
        <p:cNvPr id="377" name="Shape 377"/>
        <p:cNvGrpSpPr/>
        <p:nvPr/>
      </p:nvGrpSpPr>
      <p:grpSpPr>
        <a:xfrm>
          <a:off x="0" y="0"/>
          <a:ext cx="0" cy="0"/>
          <a:chOff x="0" y="0"/>
          <a:chExt cx="0" cy="0"/>
        </a:xfrm>
      </p:grpSpPr>
      <p:sp>
        <p:nvSpPr>
          <p:cNvPr id="378" name="Google Shape;378;p66"/>
          <p:cNvSpPr txBox="1"/>
          <p:nvPr>
            <p:ph type="title"/>
          </p:nvPr>
        </p:nvSpPr>
        <p:spPr>
          <a:xfrm>
            <a:off x="572650" y="4616050"/>
            <a:ext cx="3799200" cy="897000"/>
          </a:xfrm>
          <a:prstGeom prst="rect">
            <a:avLst/>
          </a:prstGeom>
          <a:noFill/>
          <a:ln>
            <a:noFill/>
          </a:ln>
        </p:spPr>
        <p:txBody>
          <a:bodyPr anchorCtr="0" anchor="t" bIns="91425" lIns="91425" spcFirstLastPara="1" rIns="91425" wrap="square" tIns="182875">
            <a:sp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2pPr>
            <a:lvl3pPr lvl="2" algn="ctr">
              <a:lnSpc>
                <a:spcPct val="100000"/>
              </a:lnSpc>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3pPr>
            <a:lvl4pPr lvl="3" algn="ctr">
              <a:lnSpc>
                <a:spcPct val="100000"/>
              </a:lnSpc>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4pPr>
            <a:lvl5pPr lvl="4" algn="ctr">
              <a:lnSpc>
                <a:spcPct val="100000"/>
              </a:lnSpc>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5pPr>
            <a:lvl6pPr lvl="5" algn="ctr">
              <a:lnSpc>
                <a:spcPct val="100000"/>
              </a:lnSpc>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6pPr>
            <a:lvl7pPr lvl="6" algn="ctr">
              <a:lnSpc>
                <a:spcPct val="100000"/>
              </a:lnSpc>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7pPr>
            <a:lvl8pPr lvl="7" algn="ctr">
              <a:lnSpc>
                <a:spcPct val="100000"/>
              </a:lnSpc>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8pPr>
            <a:lvl9pPr lvl="8" algn="ctr">
              <a:lnSpc>
                <a:spcPct val="100000"/>
              </a:lnSpc>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9pPr>
          </a:lstStyle>
          <a:p/>
        </p:txBody>
      </p:sp>
      <p:sp>
        <p:nvSpPr>
          <p:cNvPr id="379" name="Google Shape;379;p66"/>
          <p:cNvSpPr txBox="1"/>
          <p:nvPr>
            <p:ph idx="1" type="body"/>
          </p:nvPr>
        </p:nvSpPr>
        <p:spPr>
          <a:xfrm>
            <a:off x="572650" y="5548150"/>
            <a:ext cx="3799200" cy="2688000"/>
          </a:xfrm>
          <a:prstGeom prst="rect">
            <a:avLst/>
          </a:prstGeom>
          <a:noFill/>
          <a:ln>
            <a:noFill/>
          </a:ln>
        </p:spPr>
        <p:txBody>
          <a:bodyPr anchorCtr="0" anchor="t" bIns="237725" lIns="237725" spcFirstLastPara="1" rIns="237725" wrap="square" tIns="237725">
            <a:spAutoFit/>
          </a:bodyPr>
          <a:lstStyle>
            <a:lvl1pPr indent="-355600" lvl="0" marL="457200" algn="l">
              <a:lnSpc>
                <a:spcPct val="150000"/>
              </a:lnSpc>
              <a:spcBef>
                <a:spcPts val="0"/>
              </a:spcBef>
              <a:spcAft>
                <a:spcPts val="0"/>
              </a:spcAft>
              <a:buSzPts val="2000"/>
              <a:buChar char="●"/>
              <a:defRPr sz="2000"/>
            </a:lvl1pPr>
            <a:lvl2pPr indent="-355600" lvl="1" marL="914400" algn="l">
              <a:lnSpc>
                <a:spcPct val="150000"/>
              </a:lnSpc>
              <a:spcBef>
                <a:spcPts val="1600"/>
              </a:spcBef>
              <a:spcAft>
                <a:spcPts val="0"/>
              </a:spcAft>
              <a:buSzPts val="2000"/>
              <a:buChar char="○"/>
              <a:defRPr sz="2000"/>
            </a:lvl2pPr>
            <a:lvl3pPr indent="-355600" lvl="2" marL="1371600" algn="l">
              <a:lnSpc>
                <a:spcPct val="150000"/>
              </a:lnSpc>
              <a:spcBef>
                <a:spcPts val="1600"/>
              </a:spcBef>
              <a:spcAft>
                <a:spcPts val="0"/>
              </a:spcAft>
              <a:buSzPts val="2000"/>
              <a:buChar char="■"/>
              <a:defRPr sz="2000"/>
            </a:lvl3pPr>
            <a:lvl4pPr indent="-355600" lvl="3" marL="1828800" algn="l">
              <a:lnSpc>
                <a:spcPct val="150000"/>
              </a:lnSpc>
              <a:spcBef>
                <a:spcPts val="1600"/>
              </a:spcBef>
              <a:spcAft>
                <a:spcPts val="0"/>
              </a:spcAft>
              <a:buSzPts val="2000"/>
              <a:buChar char="●"/>
              <a:defRPr sz="2000"/>
            </a:lvl4pPr>
            <a:lvl5pPr indent="-355600" lvl="4" marL="2286000" algn="l">
              <a:lnSpc>
                <a:spcPct val="150000"/>
              </a:lnSpc>
              <a:spcBef>
                <a:spcPts val="1600"/>
              </a:spcBef>
              <a:spcAft>
                <a:spcPts val="0"/>
              </a:spcAft>
              <a:buSzPts val="2000"/>
              <a:buChar char="○"/>
              <a:defRPr sz="2000"/>
            </a:lvl5pPr>
            <a:lvl6pPr indent="-355600" lvl="5" marL="2743200" algn="l">
              <a:lnSpc>
                <a:spcPct val="150000"/>
              </a:lnSpc>
              <a:spcBef>
                <a:spcPts val="1600"/>
              </a:spcBef>
              <a:spcAft>
                <a:spcPts val="0"/>
              </a:spcAft>
              <a:buSzPts val="2000"/>
              <a:buChar char="■"/>
              <a:defRPr sz="2000"/>
            </a:lvl6pPr>
            <a:lvl7pPr indent="-355600" lvl="6" marL="3200400" algn="l">
              <a:lnSpc>
                <a:spcPct val="150000"/>
              </a:lnSpc>
              <a:spcBef>
                <a:spcPts val="1600"/>
              </a:spcBef>
              <a:spcAft>
                <a:spcPts val="0"/>
              </a:spcAft>
              <a:buSzPts val="2000"/>
              <a:buChar char="●"/>
              <a:defRPr sz="2000"/>
            </a:lvl7pPr>
            <a:lvl8pPr indent="-355600" lvl="7" marL="3657600" algn="l">
              <a:lnSpc>
                <a:spcPct val="150000"/>
              </a:lnSpc>
              <a:spcBef>
                <a:spcPts val="1600"/>
              </a:spcBef>
              <a:spcAft>
                <a:spcPts val="0"/>
              </a:spcAft>
              <a:buSzPts val="2000"/>
              <a:buChar char="○"/>
              <a:defRPr sz="2000"/>
            </a:lvl8pPr>
            <a:lvl9pPr indent="-355600" lvl="8" marL="4114800" algn="l">
              <a:lnSpc>
                <a:spcPct val="150000"/>
              </a:lnSpc>
              <a:spcBef>
                <a:spcPts val="1600"/>
              </a:spcBef>
              <a:spcAft>
                <a:spcPts val="1600"/>
              </a:spcAft>
              <a:buSzPts val="2000"/>
              <a:buChar char="■"/>
              <a:defRPr sz="2000"/>
            </a:lvl9pPr>
          </a:lstStyle>
          <a:p/>
        </p:txBody>
      </p:sp>
      <p:sp>
        <p:nvSpPr>
          <p:cNvPr id="380" name="Google Shape;380;p66"/>
          <p:cNvSpPr txBox="1"/>
          <p:nvPr>
            <p:ph idx="2" type="title"/>
          </p:nvPr>
        </p:nvSpPr>
        <p:spPr>
          <a:xfrm>
            <a:off x="5016850" y="4616050"/>
            <a:ext cx="3799200" cy="897000"/>
          </a:xfrm>
          <a:prstGeom prst="rect">
            <a:avLst/>
          </a:prstGeom>
          <a:noFill/>
          <a:ln>
            <a:noFill/>
          </a:ln>
        </p:spPr>
        <p:txBody>
          <a:bodyPr anchorCtr="0" anchor="t" bIns="91425" lIns="91425" spcFirstLastPara="1" rIns="91425" wrap="square" tIns="182875">
            <a:sp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2pPr>
            <a:lvl3pPr lvl="2" algn="ctr">
              <a:lnSpc>
                <a:spcPct val="100000"/>
              </a:lnSpc>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3pPr>
            <a:lvl4pPr lvl="3" algn="ctr">
              <a:lnSpc>
                <a:spcPct val="100000"/>
              </a:lnSpc>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4pPr>
            <a:lvl5pPr lvl="4" algn="ctr">
              <a:lnSpc>
                <a:spcPct val="100000"/>
              </a:lnSpc>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5pPr>
            <a:lvl6pPr lvl="5" algn="ctr">
              <a:lnSpc>
                <a:spcPct val="100000"/>
              </a:lnSpc>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6pPr>
            <a:lvl7pPr lvl="6" algn="ctr">
              <a:lnSpc>
                <a:spcPct val="100000"/>
              </a:lnSpc>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7pPr>
            <a:lvl8pPr lvl="7" algn="ctr">
              <a:lnSpc>
                <a:spcPct val="100000"/>
              </a:lnSpc>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8pPr>
            <a:lvl9pPr lvl="8" algn="ctr">
              <a:lnSpc>
                <a:spcPct val="100000"/>
              </a:lnSpc>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9pPr>
          </a:lstStyle>
          <a:p/>
        </p:txBody>
      </p:sp>
      <p:sp>
        <p:nvSpPr>
          <p:cNvPr id="381" name="Google Shape;381;p66"/>
          <p:cNvSpPr txBox="1"/>
          <p:nvPr>
            <p:ph idx="3" type="body"/>
          </p:nvPr>
        </p:nvSpPr>
        <p:spPr>
          <a:xfrm>
            <a:off x="5016850" y="5548150"/>
            <a:ext cx="3799200" cy="2688000"/>
          </a:xfrm>
          <a:prstGeom prst="rect">
            <a:avLst/>
          </a:prstGeom>
          <a:noFill/>
          <a:ln>
            <a:noFill/>
          </a:ln>
        </p:spPr>
        <p:txBody>
          <a:bodyPr anchorCtr="0" anchor="t" bIns="237725" lIns="237725" spcFirstLastPara="1" rIns="237725" wrap="square" tIns="237725">
            <a:spAutoFit/>
          </a:bodyPr>
          <a:lstStyle>
            <a:lvl1pPr indent="-355600" lvl="0" marL="457200" algn="l">
              <a:lnSpc>
                <a:spcPct val="150000"/>
              </a:lnSpc>
              <a:spcBef>
                <a:spcPts val="0"/>
              </a:spcBef>
              <a:spcAft>
                <a:spcPts val="0"/>
              </a:spcAft>
              <a:buSzPts val="2000"/>
              <a:buChar char="●"/>
              <a:defRPr sz="2000"/>
            </a:lvl1pPr>
            <a:lvl2pPr indent="-355600" lvl="1" marL="914400" algn="l">
              <a:lnSpc>
                <a:spcPct val="150000"/>
              </a:lnSpc>
              <a:spcBef>
                <a:spcPts val="1600"/>
              </a:spcBef>
              <a:spcAft>
                <a:spcPts val="0"/>
              </a:spcAft>
              <a:buSzPts val="2000"/>
              <a:buChar char="○"/>
              <a:defRPr sz="2000"/>
            </a:lvl2pPr>
            <a:lvl3pPr indent="-355600" lvl="2" marL="1371600" algn="l">
              <a:lnSpc>
                <a:spcPct val="150000"/>
              </a:lnSpc>
              <a:spcBef>
                <a:spcPts val="1600"/>
              </a:spcBef>
              <a:spcAft>
                <a:spcPts val="0"/>
              </a:spcAft>
              <a:buSzPts val="2000"/>
              <a:buChar char="■"/>
              <a:defRPr sz="2000"/>
            </a:lvl3pPr>
            <a:lvl4pPr indent="-355600" lvl="3" marL="1828800" algn="l">
              <a:lnSpc>
                <a:spcPct val="150000"/>
              </a:lnSpc>
              <a:spcBef>
                <a:spcPts val="1600"/>
              </a:spcBef>
              <a:spcAft>
                <a:spcPts val="0"/>
              </a:spcAft>
              <a:buSzPts val="2000"/>
              <a:buChar char="●"/>
              <a:defRPr sz="2000"/>
            </a:lvl4pPr>
            <a:lvl5pPr indent="-355600" lvl="4" marL="2286000" algn="l">
              <a:lnSpc>
                <a:spcPct val="150000"/>
              </a:lnSpc>
              <a:spcBef>
                <a:spcPts val="1600"/>
              </a:spcBef>
              <a:spcAft>
                <a:spcPts val="0"/>
              </a:spcAft>
              <a:buSzPts val="2000"/>
              <a:buChar char="○"/>
              <a:defRPr sz="2000"/>
            </a:lvl5pPr>
            <a:lvl6pPr indent="-355600" lvl="5" marL="2743200" algn="l">
              <a:lnSpc>
                <a:spcPct val="150000"/>
              </a:lnSpc>
              <a:spcBef>
                <a:spcPts val="1600"/>
              </a:spcBef>
              <a:spcAft>
                <a:spcPts val="0"/>
              </a:spcAft>
              <a:buSzPts val="2000"/>
              <a:buChar char="■"/>
              <a:defRPr sz="2000"/>
            </a:lvl6pPr>
            <a:lvl7pPr indent="-355600" lvl="6" marL="3200400" algn="l">
              <a:lnSpc>
                <a:spcPct val="150000"/>
              </a:lnSpc>
              <a:spcBef>
                <a:spcPts val="1600"/>
              </a:spcBef>
              <a:spcAft>
                <a:spcPts val="0"/>
              </a:spcAft>
              <a:buSzPts val="2000"/>
              <a:buChar char="●"/>
              <a:defRPr sz="2000"/>
            </a:lvl7pPr>
            <a:lvl8pPr indent="-355600" lvl="7" marL="3657600" algn="l">
              <a:lnSpc>
                <a:spcPct val="150000"/>
              </a:lnSpc>
              <a:spcBef>
                <a:spcPts val="1600"/>
              </a:spcBef>
              <a:spcAft>
                <a:spcPts val="0"/>
              </a:spcAft>
              <a:buSzPts val="2000"/>
              <a:buChar char="○"/>
              <a:defRPr sz="2000"/>
            </a:lvl8pPr>
            <a:lvl9pPr indent="-355600" lvl="8" marL="4114800" algn="l">
              <a:lnSpc>
                <a:spcPct val="150000"/>
              </a:lnSpc>
              <a:spcBef>
                <a:spcPts val="1600"/>
              </a:spcBef>
              <a:spcAft>
                <a:spcPts val="1600"/>
              </a:spcAft>
              <a:buSzPts val="2000"/>
              <a:buChar char="■"/>
              <a:defRPr sz="2000"/>
            </a:lvl9pPr>
          </a:lstStyle>
          <a:p/>
        </p:txBody>
      </p:sp>
      <p:sp>
        <p:nvSpPr>
          <p:cNvPr id="382" name="Google Shape;382;p66"/>
          <p:cNvSpPr txBox="1"/>
          <p:nvPr>
            <p:ph idx="4" type="title"/>
          </p:nvPr>
        </p:nvSpPr>
        <p:spPr>
          <a:xfrm>
            <a:off x="9593750" y="4633600"/>
            <a:ext cx="3825000" cy="897000"/>
          </a:xfrm>
          <a:prstGeom prst="rect">
            <a:avLst/>
          </a:prstGeom>
          <a:noFill/>
          <a:ln>
            <a:noFill/>
          </a:ln>
        </p:spPr>
        <p:txBody>
          <a:bodyPr anchorCtr="0" anchor="t" bIns="91425" lIns="91425" spcFirstLastPara="1" rIns="91425" wrap="square" tIns="182875">
            <a:sp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2pPr>
            <a:lvl3pPr lvl="2" algn="ctr">
              <a:lnSpc>
                <a:spcPct val="100000"/>
              </a:lnSpc>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3pPr>
            <a:lvl4pPr lvl="3" algn="ctr">
              <a:lnSpc>
                <a:spcPct val="100000"/>
              </a:lnSpc>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4pPr>
            <a:lvl5pPr lvl="4" algn="ctr">
              <a:lnSpc>
                <a:spcPct val="100000"/>
              </a:lnSpc>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5pPr>
            <a:lvl6pPr lvl="5" algn="ctr">
              <a:lnSpc>
                <a:spcPct val="100000"/>
              </a:lnSpc>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6pPr>
            <a:lvl7pPr lvl="6" algn="ctr">
              <a:lnSpc>
                <a:spcPct val="100000"/>
              </a:lnSpc>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7pPr>
            <a:lvl8pPr lvl="7" algn="ctr">
              <a:lnSpc>
                <a:spcPct val="100000"/>
              </a:lnSpc>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8pPr>
            <a:lvl9pPr lvl="8" algn="ctr">
              <a:lnSpc>
                <a:spcPct val="100000"/>
              </a:lnSpc>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9pPr>
          </a:lstStyle>
          <a:p/>
        </p:txBody>
      </p:sp>
      <p:sp>
        <p:nvSpPr>
          <p:cNvPr id="383" name="Google Shape;383;p66"/>
          <p:cNvSpPr txBox="1"/>
          <p:nvPr>
            <p:ph idx="5" type="body"/>
          </p:nvPr>
        </p:nvSpPr>
        <p:spPr>
          <a:xfrm>
            <a:off x="9593750" y="5567354"/>
            <a:ext cx="3825000" cy="2688000"/>
          </a:xfrm>
          <a:prstGeom prst="rect">
            <a:avLst/>
          </a:prstGeom>
          <a:noFill/>
          <a:ln>
            <a:noFill/>
          </a:ln>
        </p:spPr>
        <p:txBody>
          <a:bodyPr anchorCtr="0" anchor="t" bIns="237725" lIns="237725" spcFirstLastPara="1" rIns="237725" wrap="square" tIns="237725">
            <a:spAutoFit/>
          </a:bodyPr>
          <a:lstStyle>
            <a:lvl1pPr indent="-355600" lvl="0" marL="457200" algn="l">
              <a:lnSpc>
                <a:spcPct val="150000"/>
              </a:lnSpc>
              <a:spcBef>
                <a:spcPts val="0"/>
              </a:spcBef>
              <a:spcAft>
                <a:spcPts val="0"/>
              </a:spcAft>
              <a:buSzPts val="2000"/>
              <a:buChar char="●"/>
              <a:defRPr sz="2000"/>
            </a:lvl1pPr>
            <a:lvl2pPr indent="-355600" lvl="1" marL="914400" algn="l">
              <a:lnSpc>
                <a:spcPct val="150000"/>
              </a:lnSpc>
              <a:spcBef>
                <a:spcPts val="1600"/>
              </a:spcBef>
              <a:spcAft>
                <a:spcPts val="0"/>
              </a:spcAft>
              <a:buSzPts val="2000"/>
              <a:buChar char="○"/>
              <a:defRPr sz="2000"/>
            </a:lvl2pPr>
            <a:lvl3pPr indent="-355600" lvl="2" marL="1371600" algn="l">
              <a:lnSpc>
                <a:spcPct val="150000"/>
              </a:lnSpc>
              <a:spcBef>
                <a:spcPts val="1600"/>
              </a:spcBef>
              <a:spcAft>
                <a:spcPts val="0"/>
              </a:spcAft>
              <a:buSzPts val="2000"/>
              <a:buChar char="■"/>
              <a:defRPr sz="2000"/>
            </a:lvl3pPr>
            <a:lvl4pPr indent="-355600" lvl="3" marL="1828800" algn="l">
              <a:lnSpc>
                <a:spcPct val="150000"/>
              </a:lnSpc>
              <a:spcBef>
                <a:spcPts val="1600"/>
              </a:spcBef>
              <a:spcAft>
                <a:spcPts val="0"/>
              </a:spcAft>
              <a:buSzPts val="2000"/>
              <a:buChar char="●"/>
              <a:defRPr sz="2000"/>
            </a:lvl4pPr>
            <a:lvl5pPr indent="-355600" lvl="4" marL="2286000" algn="l">
              <a:lnSpc>
                <a:spcPct val="150000"/>
              </a:lnSpc>
              <a:spcBef>
                <a:spcPts val="1600"/>
              </a:spcBef>
              <a:spcAft>
                <a:spcPts val="0"/>
              </a:spcAft>
              <a:buSzPts val="2000"/>
              <a:buChar char="○"/>
              <a:defRPr sz="2000"/>
            </a:lvl5pPr>
            <a:lvl6pPr indent="-355600" lvl="5" marL="2743200" algn="l">
              <a:lnSpc>
                <a:spcPct val="150000"/>
              </a:lnSpc>
              <a:spcBef>
                <a:spcPts val="1600"/>
              </a:spcBef>
              <a:spcAft>
                <a:spcPts val="0"/>
              </a:spcAft>
              <a:buSzPts val="2000"/>
              <a:buChar char="■"/>
              <a:defRPr sz="2000"/>
            </a:lvl6pPr>
            <a:lvl7pPr indent="-355600" lvl="6" marL="3200400" algn="l">
              <a:lnSpc>
                <a:spcPct val="150000"/>
              </a:lnSpc>
              <a:spcBef>
                <a:spcPts val="1600"/>
              </a:spcBef>
              <a:spcAft>
                <a:spcPts val="0"/>
              </a:spcAft>
              <a:buSzPts val="2000"/>
              <a:buChar char="●"/>
              <a:defRPr sz="2000"/>
            </a:lvl7pPr>
            <a:lvl8pPr indent="-355600" lvl="7" marL="3657600" algn="l">
              <a:lnSpc>
                <a:spcPct val="150000"/>
              </a:lnSpc>
              <a:spcBef>
                <a:spcPts val="1600"/>
              </a:spcBef>
              <a:spcAft>
                <a:spcPts val="0"/>
              </a:spcAft>
              <a:buSzPts val="2000"/>
              <a:buChar char="○"/>
              <a:defRPr sz="2000"/>
            </a:lvl8pPr>
            <a:lvl9pPr indent="-355600" lvl="8" marL="4114800" algn="l">
              <a:lnSpc>
                <a:spcPct val="150000"/>
              </a:lnSpc>
              <a:spcBef>
                <a:spcPts val="1600"/>
              </a:spcBef>
              <a:spcAft>
                <a:spcPts val="1600"/>
              </a:spcAft>
              <a:buSzPts val="2000"/>
              <a:buChar char="■"/>
              <a:defRPr sz="2000"/>
            </a:lvl9pPr>
          </a:lstStyle>
          <a:p/>
        </p:txBody>
      </p:sp>
      <p:sp>
        <p:nvSpPr>
          <p:cNvPr id="384" name="Google Shape;384;p66"/>
          <p:cNvSpPr txBox="1"/>
          <p:nvPr>
            <p:ph idx="6" type="title"/>
          </p:nvPr>
        </p:nvSpPr>
        <p:spPr>
          <a:xfrm>
            <a:off x="580700" y="1336550"/>
            <a:ext cx="17135700" cy="1162200"/>
          </a:xfrm>
          <a:prstGeom prst="rect">
            <a:avLst/>
          </a:prstGeom>
          <a:noFill/>
          <a:ln>
            <a:noFill/>
          </a:ln>
        </p:spPr>
        <p:txBody>
          <a:bodyPr anchorCtr="0" anchor="t" bIns="237725" lIns="237725" spcFirstLastPara="1" rIns="237725" wrap="square" tIns="0">
            <a:spAutoFit/>
          </a:bodyPr>
          <a:lstStyle>
            <a:lvl1pPr lvl="0" algn="l">
              <a:lnSpc>
                <a:spcPct val="100000"/>
              </a:lnSpc>
              <a:spcBef>
                <a:spcPts val="0"/>
              </a:spcBef>
              <a:spcAft>
                <a:spcPts val="0"/>
              </a:spcAft>
              <a:buClr>
                <a:schemeClr val="dk1"/>
              </a:buClr>
              <a:buSzPts val="5200"/>
              <a:buFont typeface="Plus Jakarta Sans SemiBold"/>
              <a:buNone/>
              <a:defRPr sz="5200">
                <a:solidFill>
                  <a:schemeClr val="dk1"/>
                </a:solidFill>
                <a:latin typeface="Plus Jakarta Sans SemiBold"/>
                <a:ea typeface="Plus Jakarta Sans SemiBold"/>
                <a:cs typeface="Plus Jakarta Sans SemiBold"/>
                <a:sym typeface="Plus Jakarta Sans SemiBold"/>
              </a:defRPr>
            </a:lvl1pPr>
            <a:lvl2pPr lvl="1" algn="l">
              <a:lnSpc>
                <a:spcPct val="100000"/>
              </a:lnSpc>
              <a:spcBef>
                <a:spcPts val="0"/>
              </a:spcBef>
              <a:spcAft>
                <a:spcPts val="0"/>
              </a:spcAft>
              <a:buClr>
                <a:schemeClr val="dk1"/>
              </a:buClr>
              <a:buSzPts val="5600"/>
              <a:buNone/>
              <a:defRPr sz="5600">
                <a:solidFill>
                  <a:schemeClr val="dk1"/>
                </a:solidFill>
              </a:defRPr>
            </a:lvl2pPr>
            <a:lvl3pPr lvl="2" algn="l">
              <a:lnSpc>
                <a:spcPct val="100000"/>
              </a:lnSpc>
              <a:spcBef>
                <a:spcPts val="0"/>
              </a:spcBef>
              <a:spcAft>
                <a:spcPts val="0"/>
              </a:spcAft>
              <a:buClr>
                <a:schemeClr val="dk1"/>
              </a:buClr>
              <a:buSzPts val="5600"/>
              <a:buNone/>
              <a:defRPr sz="5600">
                <a:solidFill>
                  <a:schemeClr val="dk1"/>
                </a:solidFill>
              </a:defRPr>
            </a:lvl3pPr>
            <a:lvl4pPr lvl="3" algn="l">
              <a:lnSpc>
                <a:spcPct val="100000"/>
              </a:lnSpc>
              <a:spcBef>
                <a:spcPts val="0"/>
              </a:spcBef>
              <a:spcAft>
                <a:spcPts val="0"/>
              </a:spcAft>
              <a:buClr>
                <a:schemeClr val="dk1"/>
              </a:buClr>
              <a:buSzPts val="5600"/>
              <a:buNone/>
              <a:defRPr sz="5600">
                <a:solidFill>
                  <a:schemeClr val="dk1"/>
                </a:solidFill>
              </a:defRPr>
            </a:lvl4pPr>
            <a:lvl5pPr lvl="4" algn="l">
              <a:lnSpc>
                <a:spcPct val="100000"/>
              </a:lnSpc>
              <a:spcBef>
                <a:spcPts val="0"/>
              </a:spcBef>
              <a:spcAft>
                <a:spcPts val="0"/>
              </a:spcAft>
              <a:buClr>
                <a:schemeClr val="dk1"/>
              </a:buClr>
              <a:buSzPts val="5600"/>
              <a:buNone/>
              <a:defRPr sz="5600">
                <a:solidFill>
                  <a:schemeClr val="dk1"/>
                </a:solidFill>
              </a:defRPr>
            </a:lvl5pPr>
            <a:lvl6pPr lvl="5" algn="l">
              <a:lnSpc>
                <a:spcPct val="100000"/>
              </a:lnSpc>
              <a:spcBef>
                <a:spcPts val="0"/>
              </a:spcBef>
              <a:spcAft>
                <a:spcPts val="0"/>
              </a:spcAft>
              <a:buClr>
                <a:schemeClr val="dk1"/>
              </a:buClr>
              <a:buSzPts val="5600"/>
              <a:buNone/>
              <a:defRPr sz="5600">
                <a:solidFill>
                  <a:schemeClr val="dk1"/>
                </a:solidFill>
              </a:defRPr>
            </a:lvl6pPr>
            <a:lvl7pPr lvl="6" algn="l">
              <a:lnSpc>
                <a:spcPct val="100000"/>
              </a:lnSpc>
              <a:spcBef>
                <a:spcPts val="0"/>
              </a:spcBef>
              <a:spcAft>
                <a:spcPts val="0"/>
              </a:spcAft>
              <a:buClr>
                <a:schemeClr val="dk1"/>
              </a:buClr>
              <a:buSzPts val="5600"/>
              <a:buNone/>
              <a:defRPr sz="5600">
                <a:solidFill>
                  <a:schemeClr val="dk1"/>
                </a:solidFill>
              </a:defRPr>
            </a:lvl7pPr>
            <a:lvl8pPr lvl="7" algn="l">
              <a:lnSpc>
                <a:spcPct val="100000"/>
              </a:lnSpc>
              <a:spcBef>
                <a:spcPts val="0"/>
              </a:spcBef>
              <a:spcAft>
                <a:spcPts val="0"/>
              </a:spcAft>
              <a:buClr>
                <a:schemeClr val="dk1"/>
              </a:buClr>
              <a:buSzPts val="5600"/>
              <a:buNone/>
              <a:defRPr sz="5600">
                <a:solidFill>
                  <a:schemeClr val="dk1"/>
                </a:solidFill>
              </a:defRPr>
            </a:lvl8pPr>
            <a:lvl9pPr lvl="8" algn="l">
              <a:lnSpc>
                <a:spcPct val="100000"/>
              </a:lnSpc>
              <a:spcBef>
                <a:spcPts val="0"/>
              </a:spcBef>
              <a:spcAft>
                <a:spcPts val="0"/>
              </a:spcAft>
              <a:buClr>
                <a:schemeClr val="dk1"/>
              </a:buClr>
              <a:buSzPts val="5600"/>
              <a:buNone/>
              <a:defRPr sz="5600">
                <a:solidFill>
                  <a:schemeClr val="dk1"/>
                </a:solidFill>
              </a:defRPr>
            </a:lvl9pPr>
          </a:lstStyle>
          <a:p/>
        </p:txBody>
      </p:sp>
      <p:sp>
        <p:nvSpPr>
          <p:cNvPr id="385" name="Google Shape;385;p66"/>
          <p:cNvSpPr txBox="1"/>
          <p:nvPr>
            <p:ph idx="7" type="title"/>
          </p:nvPr>
        </p:nvSpPr>
        <p:spPr>
          <a:xfrm>
            <a:off x="13890350" y="4633600"/>
            <a:ext cx="3825000" cy="897000"/>
          </a:xfrm>
          <a:prstGeom prst="rect">
            <a:avLst/>
          </a:prstGeom>
          <a:noFill/>
          <a:ln>
            <a:noFill/>
          </a:ln>
        </p:spPr>
        <p:txBody>
          <a:bodyPr anchorCtr="0" anchor="t" bIns="91425" lIns="91425" spcFirstLastPara="1" rIns="91425" wrap="square" tIns="182875">
            <a:sp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2pPr>
            <a:lvl3pPr lvl="2" algn="ctr">
              <a:lnSpc>
                <a:spcPct val="100000"/>
              </a:lnSpc>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3pPr>
            <a:lvl4pPr lvl="3" algn="ctr">
              <a:lnSpc>
                <a:spcPct val="100000"/>
              </a:lnSpc>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4pPr>
            <a:lvl5pPr lvl="4" algn="ctr">
              <a:lnSpc>
                <a:spcPct val="100000"/>
              </a:lnSpc>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5pPr>
            <a:lvl6pPr lvl="5" algn="ctr">
              <a:lnSpc>
                <a:spcPct val="100000"/>
              </a:lnSpc>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6pPr>
            <a:lvl7pPr lvl="6" algn="ctr">
              <a:lnSpc>
                <a:spcPct val="100000"/>
              </a:lnSpc>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7pPr>
            <a:lvl8pPr lvl="7" algn="ctr">
              <a:lnSpc>
                <a:spcPct val="100000"/>
              </a:lnSpc>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8pPr>
            <a:lvl9pPr lvl="8" algn="ctr">
              <a:lnSpc>
                <a:spcPct val="100000"/>
              </a:lnSpc>
              <a:spcBef>
                <a:spcPts val="0"/>
              </a:spcBef>
              <a:spcAft>
                <a:spcPts val="0"/>
              </a:spcAft>
              <a:buSzPts val="3200"/>
              <a:buFont typeface="Plus Jakarta Sans SemiBold"/>
              <a:buNone/>
              <a:defRPr sz="3200">
                <a:latin typeface="Plus Jakarta Sans SemiBold"/>
                <a:ea typeface="Plus Jakarta Sans SemiBold"/>
                <a:cs typeface="Plus Jakarta Sans SemiBold"/>
                <a:sym typeface="Plus Jakarta Sans SemiBold"/>
              </a:defRPr>
            </a:lvl9pPr>
          </a:lstStyle>
          <a:p/>
        </p:txBody>
      </p:sp>
      <p:sp>
        <p:nvSpPr>
          <p:cNvPr id="386" name="Google Shape;386;p66"/>
          <p:cNvSpPr txBox="1"/>
          <p:nvPr>
            <p:ph idx="8" type="body"/>
          </p:nvPr>
        </p:nvSpPr>
        <p:spPr>
          <a:xfrm>
            <a:off x="13890350" y="5567354"/>
            <a:ext cx="3825000" cy="2688000"/>
          </a:xfrm>
          <a:prstGeom prst="rect">
            <a:avLst/>
          </a:prstGeom>
          <a:noFill/>
          <a:ln>
            <a:noFill/>
          </a:ln>
        </p:spPr>
        <p:txBody>
          <a:bodyPr anchorCtr="0" anchor="t" bIns="237725" lIns="237725" spcFirstLastPara="1" rIns="237725" wrap="square" tIns="237725">
            <a:spAutoFit/>
          </a:bodyPr>
          <a:lstStyle>
            <a:lvl1pPr indent="-355600" lvl="0" marL="457200" algn="l">
              <a:lnSpc>
                <a:spcPct val="150000"/>
              </a:lnSpc>
              <a:spcBef>
                <a:spcPts val="0"/>
              </a:spcBef>
              <a:spcAft>
                <a:spcPts val="0"/>
              </a:spcAft>
              <a:buSzPts val="2000"/>
              <a:buChar char="●"/>
              <a:defRPr sz="2000"/>
            </a:lvl1pPr>
            <a:lvl2pPr indent="-355600" lvl="1" marL="914400" algn="l">
              <a:lnSpc>
                <a:spcPct val="150000"/>
              </a:lnSpc>
              <a:spcBef>
                <a:spcPts val="1600"/>
              </a:spcBef>
              <a:spcAft>
                <a:spcPts val="0"/>
              </a:spcAft>
              <a:buSzPts val="2000"/>
              <a:buChar char="○"/>
              <a:defRPr sz="2000"/>
            </a:lvl2pPr>
            <a:lvl3pPr indent="-355600" lvl="2" marL="1371600" algn="l">
              <a:lnSpc>
                <a:spcPct val="150000"/>
              </a:lnSpc>
              <a:spcBef>
                <a:spcPts val="1600"/>
              </a:spcBef>
              <a:spcAft>
                <a:spcPts val="0"/>
              </a:spcAft>
              <a:buSzPts val="2000"/>
              <a:buChar char="■"/>
              <a:defRPr sz="2000"/>
            </a:lvl3pPr>
            <a:lvl4pPr indent="-355600" lvl="3" marL="1828800" algn="l">
              <a:lnSpc>
                <a:spcPct val="150000"/>
              </a:lnSpc>
              <a:spcBef>
                <a:spcPts val="1600"/>
              </a:spcBef>
              <a:spcAft>
                <a:spcPts val="0"/>
              </a:spcAft>
              <a:buSzPts val="2000"/>
              <a:buChar char="●"/>
              <a:defRPr sz="2000"/>
            </a:lvl4pPr>
            <a:lvl5pPr indent="-355600" lvl="4" marL="2286000" algn="l">
              <a:lnSpc>
                <a:spcPct val="150000"/>
              </a:lnSpc>
              <a:spcBef>
                <a:spcPts val="1600"/>
              </a:spcBef>
              <a:spcAft>
                <a:spcPts val="0"/>
              </a:spcAft>
              <a:buSzPts val="2000"/>
              <a:buChar char="○"/>
              <a:defRPr sz="2000"/>
            </a:lvl5pPr>
            <a:lvl6pPr indent="-355600" lvl="5" marL="2743200" algn="l">
              <a:lnSpc>
                <a:spcPct val="150000"/>
              </a:lnSpc>
              <a:spcBef>
                <a:spcPts val="1600"/>
              </a:spcBef>
              <a:spcAft>
                <a:spcPts val="0"/>
              </a:spcAft>
              <a:buSzPts val="2000"/>
              <a:buChar char="■"/>
              <a:defRPr sz="2000"/>
            </a:lvl6pPr>
            <a:lvl7pPr indent="-355600" lvl="6" marL="3200400" algn="l">
              <a:lnSpc>
                <a:spcPct val="150000"/>
              </a:lnSpc>
              <a:spcBef>
                <a:spcPts val="1600"/>
              </a:spcBef>
              <a:spcAft>
                <a:spcPts val="0"/>
              </a:spcAft>
              <a:buSzPts val="2000"/>
              <a:buChar char="●"/>
              <a:defRPr sz="2000"/>
            </a:lvl7pPr>
            <a:lvl8pPr indent="-355600" lvl="7" marL="3657600" algn="l">
              <a:lnSpc>
                <a:spcPct val="150000"/>
              </a:lnSpc>
              <a:spcBef>
                <a:spcPts val="1600"/>
              </a:spcBef>
              <a:spcAft>
                <a:spcPts val="0"/>
              </a:spcAft>
              <a:buSzPts val="2000"/>
              <a:buChar char="○"/>
              <a:defRPr sz="2000"/>
            </a:lvl8pPr>
            <a:lvl9pPr indent="-355600" lvl="8" marL="4114800" algn="l">
              <a:lnSpc>
                <a:spcPct val="150000"/>
              </a:lnSpc>
              <a:spcBef>
                <a:spcPts val="1600"/>
              </a:spcBef>
              <a:spcAft>
                <a:spcPts val="1600"/>
              </a:spcAft>
              <a:buSzPts val="2000"/>
              <a:buChar char="■"/>
              <a:defRPr sz="2000"/>
            </a:lvl9pPr>
          </a:lstStyle>
          <a:p/>
        </p:txBody>
      </p:sp>
      <p:sp>
        <p:nvSpPr>
          <p:cNvPr id="387" name="Google Shape;387;p66"/>
          <p:cNvSpPr txBox="1"/>
          <p:nvPr>
            <p:ph idx="9" type="subTitle"/>
          </p:nvPr>
        </p:nvSpPr>
        <p:spPr>
          <a:xfrm>
            <a:off x="580700" y="380400"/>
            <a:ext cx="8563200" cy="914400"/>
          </a:xfrm>
          <a:prstGeom prst="rect">
            <a:avLst/>
          </a:prstGeom>
          <a:noFill/>
          <a:ln>
            <a:noFill/>
          </a:ln>
        </p:spPr>
        <p:txBody>
          <a:bodyPr anchorCtr="0" anchor="t" bIns="0" lIns="237725" spcFirstLastPara="1" rIns="237725" wrap="square" tIns="237725">
            <a:noAutofit/>
          </a:bodyPr>
          <a:lstStyle>
            <a:lvl1pPr lvl="0" algn="l">
              <a:lnSpc>
                <a:spcPct val="130000"/>
              </a:lnSpc>
              <a:spcBef>
                <a:spcPts val="0"/>
              </a:spcBef>
              <a:spcAft>
                <a:spcPts val="0"/>
              </a:spcAft>
              <a:buClr>
                <a:schemeClr val="dk1"/>
              </a:buClr>
              <a:buSzPts val="2000"/>
              <a:buFont typeface="Inter"/>
              <a:buNone/>
              <a:defRPr sz="2000">
                <a:solidFill>
                  <a:schemeClr val="dk1"/>
                </a:solidFill>
                <a:latin typeface="Inter"/>
                <a:ea typeface="Inter"/>
                <a:cs typeface="Inter"/>
                <a:sym typeface="Inter"/>
              </a:defRPr>
            </a:lvl1pPr>
            <a:lvl2pPr lvl="1" algn="l">
              <a:lnSpc>
                <a:spcPct val="130000"/>
              </a:lnSpc>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2pPr>
            <a:lvl3pPr lvl="2" algn="l">
              <a:lnSpc>
                <a:spcPct val="130000"/>
              </a:lnSpc>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3pPr>
            <a:lvl4pPr lvl="3" algn="l">
              <a:lnSpc>
                <a:spcPct val="130000"/>
              </a:lnSpc>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4pPr>
            <a:lvl5pPr lvl="4" algn="l">
              <a:lnSpc>
                <a:spcPct val="130000"/>
              </a:lnSpc>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5pPr>
            <a:lvl6pPr lvl="5" algn="l">
              <a:lnSpc>
                <a:spcPct val="130000"/>
              </a:lnSpc>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6pPr>
            <a:lvl7pPr lvl="6" algn="l">
              <a:lnSpc>
                <a:spcPct val="130000"/>
              </a:lnSpc>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7pPr>
            <a:lvl8pPr lvl="7" algn="l">
              <a:lnSpc>
                <a:spcPct val="130000"/>
              </a:lnSpc>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8pPr>
            <a:lvl9pPr lvl="8" algn="l">
              <a:lnSpc>
                <a:spcPct val="130000"/>
              </a:lnSpc>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9pPr>
          </a:lstStyle>
          <a:p/>
        </p:txBody>
      </p:sp>
      <p:sp>
        <p:nvSpPr>
          <p:cNvPr id="388" name="Google Shape;388;p66"/>
          <p:cNvSpPr/>
          <p:nvPr>
            <p:ph idx="13" type="pic"/>
          </p:nvPr>
        </p:nvSpPr>
        <p:spPr>
          <a:xfrm>
            <a:off x="1515950" y="3262000"/>
            <a:ext cx="1371600" cy="1371600"/>
          </a:xfrm>
          <a:prstGeom prst="ellipse">
            <a:avLst/>
          </a:prstGeom>
          <a:noFill/>
          <a:ln>
            <a:noFill/>
          </a:ln>
        </p:spPr>
      </p:sp>
      <p:sp>
        <p:nvSpPr>
          <p:cNvPr id="389" name="Google Shape;389;p66"/>
          <p:cNvSpPr/>
          <p:nvPr>
            <p:ph idx="14" type="pic"/>
          </p:nvPr>
        </p:nvSpPr>
        <p:spPr>
          <a:xfrm>
            <a:off x="6147383" y="3262000"/>
            <a:ext cx="1371600" cy="1371600"/>
          </a:xfrm>
          <a:prstGeom prst="ellipse">
            <a:avLst/>
          </a:prstGeom>
          <a:noFill/>
          <a:ln>
            <a:noFill/>
          </a:ln>
        </p:spPr>
      </p:sp>
      <p:sp>
        <p:nvSpPr>
          <p:cNvPr id="390" name="Google Shape;390;p66"/>
          <p:cNvSpPr/>
          <p:nvPr>
            <p:ph idx="15" type="pic"/>
          </p:nvPr>
        </p:nvSpPr>
        <p:spPr>
          <a:xfrm>
            <a:off x="10778817" y="3262000"/>
            <a:ext cx="1371600" cy="1371600"/>
          </a:xfrm>
          <a:prstGeom prst="ellipse">
            <a:avLst/>
          </a:prstGeom>
          <a:noFill/>
          <a:ln>
            <a:noFill/>
          </a:ln>
        </p:spPr>
      </p:sp>
      <p:sp>
        <p:nvSpPr>
          <p:cNvPr id="391" name="Google Shape;391;p66"/>
          <p:cNvSpPr/>
          <p:nvPr>
            <p:ph idx="16" type="pic"/>
          </p:nvPr>
        </p:nvSpPr>
        <p:spPr>
          <a:xfrm>
            <a:off x="15410250" y="3262000"/>
            <a:ext cx="1371600" cy="1371600"/>
          </a:xfrm>
          <a:prstGeom prst="ellipse">
            <a:avLst/>
          </a:prstGeom>
          <a:noFill/>
          <a:ln>
            <a:noFill/>
          </a:ln>
        </p:spPr>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 - Full Image with Caption">
  <p:cSld name="CAPTION_ONLY">
    <p:spTree>
      <p:nvGrpSpPr>
        <p:cNvPr id="392" name="Shape 392"/>
        <p:cNvGrpSpPr/>
        <p:nvPr/>
      </p:nvGrpSpPr>
      <p:grpSpPr>
        <a:xfrm>
          <a:off x="0" y="0"/>
          <a:ext cx="0" cy="0"/>
          <a:chOff x="0" y="0"/>
          <a:chExt cx="0" cy="0"/>
        </a:xfrm>
      </p:grpSpPr>
      <p:sp>
        <p:nvSpPr>
          <p:cNvPr id="393" name="Google Shape;393;p67"/>
          <p:cNvSpPr/>
          <p:nvPr>
            <p:ph idx="2" type="pic"/>
          </p:nvPr>
        </p:nvSpPr>
        <p:spPr>
          <a:xfrm>
            <a:off x="16150" y="16150"/>
            <a:ext cx="18288000" cy="10287000"/>
          </a:xfrm>
          <a:prstGeom prst="rect">
            <a:avLst/>
          </a:prstGeom>
          <a:noFill/>
          <a:ln>
            <a:noFill/>
          </a:ln>
        </p:spPr>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p:cSld name="TITLE_4_3">
    <p:spTree>
      <p:nvGrpSpPr>
        <p:cNvPr id="394" name="Shape 394"/>
        <p:cNvGrpSpPr/>
        <p:nvPr/>
      </p:nvGrpSpPr>
      <p:grpSpPr>
        <a:xfrm>
          <a:off x="0" y="0"/>
          <a:ext cx="0" cy="0"/>
          <a:chOff x="0" y="0"/>
          <a:chExt cx="0" cy="0"/>
        </a:xfrm>
      </p:grpSpPr>
      <p:pic>
        <p:nvPicPr>
          <p:cNvPr id="395" name="Google Shape;395;p68"/>
          <p:cNvPicPr preferRelativeResize="0"/>
          <p:nvPr/>
        </p:nvPicPr>
        <p:blipFill rotWithShape="1">
          <a:blip r:embed="rId2">
            <a:alphaModFix/>
          </a:blip>
          <a:srcRect b="0" l="0" r="0" t="0"/>
          <a:stretch/>
        </p:blipFill>
        <p:spPr>
          <a:xfrm>
            <a:off x="860450" y="9403075"/>
            <a:ext cx="2335598" cy="583900"/>
          </a:xfrm>
          <a:prstGeom prst="rect">
            <a:avLst/>
          </a:prstGeom>
          <a:noFill/>
          <a:ln>
            <a:noFill/>
          </a:ln>
        </p:spPr>
      </p:pic>
      <p:sp>
        <p:nvSpPr>
          <p:cNvPr id="396" name="Google Shape;396;p68"/>
          <p:cNvSpPr txBox="1"/>
          <p:nvPr/>
        </p:nvSpPr>
        <p:spPr>
          <a:xfrm>
            <a:off x="16866600" y="9718900"/>
            <a:ext cx="748200" cy="214800"/>
          </a:xfrm>
          <a:prstGeom prst="rect">
            <a:avLst/>
          </a:prstGeom>
          <a:noFill/>
          <a:ln>
            <a:noFill/>
          </a:ln>
        </p:spPr>
        <p:txBody>
          <a:bodyPr anchorCtr="0" anchor="ctr" bIns="91400" lIns="182850" spcFirstLastPara="1" rIns="182850" wrap="square" tIns="91400">
            <a:no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en" sz="1600" u="none" cap="none" strike="noStrike">
                <a:solidFill>
                  <a:srgbClr val="333333"/>
                </a:solidFill>
                <a:latin typeface="Montserrat Medium"/>
                <a:ea typeface="Montserrat Medium"/>
                <a:cs typeface="Montserrat Medium"/>
                <a:sym typeface="Montserrat Medium"/>
              </a:rPr>
              <a:t>‹#›</a:t>
            </a:fld>
            <a:endParaRPr b="0" i="0" sz="1600" u="none" cap="none" strike="noStrike">
              <a:solidFill>
                <a:srgbClr val="333333"/>
              </a:solidFill>
              <a:latin typeface="Montserrat"/>
              <a:ea typeface="Montserrat"/>
              <a:cs typeface="Montserrat"/>
              <a:sym typeface="Montserrat"/>
            </a:endParaRPr>
          </a:p>
        </p:txBody>
      </p:sp>
      <p:sp>
        <p:nvSpPr>
          <p:cNvPr id="397" name="Google Shape;397;p68"/>
          <p:cNvSpPr txBox="1"/>
          <p:nvPr>
            <p:ph idx="1" type="body"/>
          </p:nvPr>
        </p:nvSpPr>
        <p:spPr>
          <a:xfrm>
            <a:off x="914400" y="3834950"/>
            <a:ext cx="7374000" cy="6339600"/>
          </a:xfrm>
          <a:prstGeom prst="rect">
            <a:avLst/>
          </a:prstGeom>
          <a:noFill/>
          <a:ln>
            <a:noFill/>
          </a:ln>
        </p:spPr>
        <p:txBody>
          <a:bodyPr anchorCtr="0" anchor="t" bIns="0" lIns="0" spcFirstLastPara="1" rIns="0" wrap="square" tIns="0">
            <a:spAutoFit/>
          </a:bodyPr>
          <a:lstStyle>
            <a:lvl1pPr indent="-381000" lvl="0" marL="457200" algn="l">
              <a:lnSpc>
                <a:spcPct val="120000"/>
              </a:lnSpc>
              <a:spcBef>
                <a:spcPts val="0"/>
              </a:spcBef>
              <a:spcAft>
                <a:spcPts val="0"/>
              </a:spcAft>
              <a:buClr>
                <a:srgbClr val="333333"/>
              </a:buClr>
              <a:buSzPts val="2400"/>
              <a:buFont typeface="Arial"/>
              <a:buChar char="￫"/>
              <a:defRPr sz="2400">
                <a:solidFill>
                  <a:srgbClr val="333333"/>
                </a:solidFill>
                <a:latin typeface="Arial"/>
                <a:ea typeface="Arial"/>
                <a:cs typeface="Arial"/>
                <a:sym typeface="Arial"/>
              </a:defRPr>
            </a:lvl1pPr>
            <a:lvl2pPr indent="-355600" lvl="1" marL="914400" algn="l">
              <a:lnSpc>
                <a:spcPct val="120000"/>
              </a:lnSpc>
              <a:spcBef>
                <a:spcPts val="1200"/>
              </a:spcBef>
              <a:spcAft>
                <a:spcPts val="0"/>
              </a:spcAft>
              <a:buClr>
                <a:srgbClr val="333333"/>
              </a:buClr>
              <a:buSzPts val="2000"/>
              <a:buFont typeface="Arial"/>
              <a:buChar char="·"/>
              <a:defRPr sz="2000">
                <a:solidFill>
                  <a:srgbClr val="333333"/>
                </a:solidFill>
                <a:latin typeface="Arial"/>
                <a:ea typeface="Arial"/>
                <a:cs typeface="Arial"/>
                <a:sym typeface="Arial"/>
              </a:defRPr>
            </a:lvl2pPr>
            <a:lvl3pPr indent="-355600" lvl="2" marL="1371600" algn="l">
              <a:lnSpc>
                <a:spcPct val="120000"/>
              </a:lnSpc>
              <a:spcBef>
                <a:spcPts val="1200"/>
              </a:spcBef>
              <a:spcAft>
                <a:spcPts val="0"/>
              </a:spcAft>
              <a:buClr>
                <a:srgbClr val="333333"/>
              </a:buClr>
              <a:buSzPts val="2000"/>
              <a:buFont typeface="Arial"/>
              <a:buChar char="·"/>
              <a:defRPr sz="2000">
                <a:solidFill>
                  <a:srgbClr val="333333"/>
                </a:solidFill>
                <a:latin typeface="Arial"/>
                <a:ea typeface="Arial"/>
                <a:cs typeface="Arial"/>
                <a:sym typeface="Arial"/>
              </a:defRPr>
            </a:lvl3pPr>
            <a:lvl4pPr indent="-355600" lvl="3" marL="1828800" algn="l">
              <a:lnSpc>
                <a:spcPct val="120000"/>
              </a:lnSpc>
              <a:spcBef>
                <a:spcPts val="1200"/>
              </a:spcBef>
              <a:spcAft>
                <a:spcPts val="0"/>
              </a:spcAft>
              <a:buClr>
                <a:srgbClr val="333333"/>
              </a:buClr>
              <a:buSzPts val="2000"/>
              <a:buFont typeface="Arial"/>
              <a:buChar char="·"/>
              <a:defRPr sz="2000">
                <a:solidFill>
                  <a:srgbClr val="333333"/>
                </a:solidFill>
                <a:latin typeface="Arial"/>
                <a:ea typeface="Arial"/>
                <a:cs typeface="Arial"/>
                <a:sym typeface="Arial"/>
              </a:defRPr>
            </a:lvl4pPr>
            <a:lvl5pPr indent="-355600" lvl="4" marL="2286000" algn="l">
              <a:lnSpc>
                <a:spcPct val="120000"/>
              </a:lnSpc>
              <a:spcBef>
                <a:spcPts val="1200"/>
              </a:spcBef>
              <a:spcAft>
                <a:spcPts val="0"/>
              </a:spcAft>
              <a:buClr>
                <a:srgbClr val="333333"/>
              </a:buClr>
              <a:buSzPts val="2000"/>
              <a:buFont typeface="Arial"/>
              <a:buChar char="·"/>
              <a:defRPr sz="2000">
                <a:solidFill>
                  <a:srgbClr val="333333"/>
                </a:solidFill>
                <a:latin typeface="Arial"/>
                <a:ea typeface="Arial"/>
                <a:cs typeface="Arial"/>
                <a:sym typeface="Arial"/>
              </a:defRPr>
            </a:lvl5pPr>
            <a:lvl6pPr indent="-355600" lvl="5" marL="2743200" algn="l">
              <a:lnSpc>
                <a:spcPct val="120000"/>
              </a:lnSpc>
              <a:spcBef>
                <a:spcPts val="1200"/>
              </a:spcBef>
              <a:spcAft>
                <a:spcPts val="0"/>
              </a:spcAft>
              <a:buClr>
                <a:srgbClr val="333333"/>
              </a:buClr>
              <a:buSzPts val="2000"/>
              <a:buFont typeface="Arial"/>
              <a:buChar char="·"/>
              <a:defRPr sz="2000">
                <a:solidFill>
                  <a:srgbClr val="333333"/>
                </a:solidFill>
                <a:latin typeface="Arial"/>
                <a:ea typeface="Arial"/>
                <a:cs typeface="Arial"/>
                <a:sym typeface="Arial"/>
              </a:defRPr>
            </a:lvl6pPr>
            <a:lvl7pPr indent="-355600" lvl="6" marL="3200400" algn="l">
              <a:lnSpc>
                <a:spcPct val="120000"/>
              </a:lnSpc>
              <a:spcBef>
                <a:spcPts val="1200"/>
              </a:spcBef>
              <a:spcAft>
                <a:spcPts val="0"/>
              </a:spcAft>
              <a:buClr>
                <a:srgbClr val="333333"/>
              </a:buClr>
              <a:buSzPts val="2000"/>
              <a:buFont typeface="Arial"/>
              <a:buChar char="·"/>
              <a:defRPr sz="2000">
                <a:solidFill>
                  <a:srgbClr val="333333"/>
                </a:solidFill>
                <a:latin typeface="Arial"/>
                <a:ea typeface="Arial"/>
                <a:cs typeface="Arial"/>
                <a:sym typeface="Arial"/>
              </a:defRPr>
            </a:lvl7pPr>
            <a:lvl8pPr indent="-355600" lvl="7" marL="3657600" algn="l">
              <a:lnSpc>
                <a:spcPct val="120000"/>
              </a:lnSpc>
              <a:spcBef>
                <a:spcPts val="1200"/>
              </a:spcBef>
              <a:spcAft>
                <a:spcPts val="0"/>
              </a:spcAft>
              <a:buClr>
                <a:srgbClr val="333333"/>
              </a:buClr>
              <a:buSzPts val="2000"/>
              <a:buFont typeface="Arial"/>
              <a:buChar char="·"/>
              <a:defRPr sz="2000">
                <a:solidFill>
                  <a:srgbClr val="333333"/>
                </a:solidFill>
                <a:latin typeface="Arial"/>
                <a:ea typeface="Arial"/>
                <a:cs typeface="Arial"/>
                <a:sym typeface="Arial"/>
              </a:defRPr>
            </a:lvl8pPr>
            <a:lvl9pPr indent="-355600" lvl="8" marL="4114800" algn="l">
              <a:lnSpc>
                <a:spcPct val="120000"/>
              </a:lnSpc>
              <a:spcBef>
                <a:spcPts val="1200"/>
              </a:spcBef>
              <a:spcAft>
                <a:spcPts val="1200"/>
              </a:spcAft>
              <a:buClr>
                <a:srgbClr val="333333"/>
              </a:buClr>
              <a:buSzPts val="2000"/>
              <a:buFont typeface="Arial"/>
              <a:buChar char="·"/>
              <a:defRPr sz="2000">
                <a:solidFill>
                  <a:srgbClr val="333333"/>
                </a:solidFill>
                <a:latin typeface="Arial"/>
                <a:ea typeface="Arial"/>
                <a:cs typeface="Arial"/>
                <a:sym typeface="Arial"/>
              </a:defRPr>
            </a:lvl9pPr>
          </a:lstStyle>
          <a:p/>
        </p:txBody>
      </p:sp>
      <p:sp>
        <p:nvSpPr>
          <p:cNvPr id="398" name="Google Shape;398;p68"/>
          <p:cNvSpPr txBox="1"/>
          <p:nvPr>
            <p:ph type="title"/>
          </p:nvPr>
        </p:nvSpPr>
        <p:spPr>
          <a:xfrm>
            <a:off x="914400" y="804672"/>
            <a:ext cx="14343000" cy="5670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5200"/>
              <a:buNone/>
              <a:defRPr sz="2200">
                <a:solidFill>
                  <a:srgbClr val="333333"/>
                </a:solidFill>
              </a:defRPr>
            </a:lvl1pPr>
            <a:lvl2pPr lvl="1" algn="l">
              <a:lnSpc>
                <a:spcPct val="100000"/>
              </a:lnSpc>
              <a:spcBef>
                <a:spcPts val="0"/>
              </a:spcBef>
              <a:spcAft>
                <a:spcPts val="0"/>
              </a:spcAft>
              <a:buSzPts val="5600"/>
              <a:buNone/>
              <a:defRPr sz="2200"/>
            </a:lvl2pPr>
            <a:lvl3pPr lvl="2" algn="l">
              <a:lnSpc>
                <a:spcPct val="100000"/>
              </a:lnSpc>
              <a:spcBef>
                <a:spcPts val="0"/>
              </a:spcBef>
              <a:spcAft>
                <a:spcPts val="0"/>
              </a:spcAft>
              <a:buSzPts val="5600"/>
              <a:buNone/>
              <a:defRPr sz="2200"/>
            </a:lvl3pPr>
            <a:lvl4pPr lvl="3" algn="l">
              <a:lnSpc>
                <a:spcPct val="100000"/>
              </a:lnSpc>
              <a:spcBef>
                <a:spcPts val="0"/>
              </a:spcBef>
              <a:spcAft>
                <a:spcPts val="0"/>
              </a:spcAft>
              <a:buSzPts val="5600"/>
              <a:buNone/>
              <a:defRPr sz="2200"/>
            </a:lvl4pPr>
            <a:lvl5pPr lvl="4" algn="l">
              <a:lnSpc>
                <a:spcPct val="100000"/>
              </a:lnSpc>
              <a:spcBef>
                <a:spcPts val="0"/>
              </a:spcBef>
              <a:spcAft>
                <a:spcPts val="0"/>
              </a:spcAft>
              <a:buSzPts val="5600"/>
              <a:buNone/>
              <a:defRPr sz="2200"/>
            </a:lvl5pPr>
            <a:lvl6pPr lvl="5" algn="l">
              <a:lnSpc>
                <a:spcPct val="100000"/>
              </a:lnSpc>
              <a:spcBef>
                <a:spcPts val="0"/>
              </a:spcBef>
              <a:spcAft>
                <a:spcPts val="0"/>
              </a:spcAft>
              <a:buSzPts val="5600"/>
              <a:buNone/>
              <a:defRPr sz="2200"/>
            </a:lvl6pPr>
            <a:lvl7pPr lvl="6" algn="l">
              <a:lnSpc>
                <a:spcPct val="100000"/>
              </a:lnSpc>
              <a:spcBef>
                <a:spcPts val="0"/>
              </a:spcBef>
              <a:spcAft>
                <a:spcPts val="0"/>
              </a:spcAft>
              <a:buSzPts val="5600"/>
              <a:buNone/>
              <a:defRPr sz="2200"/>
            </a:lvl7pPr>
            <a:lvl8pPr lvl="7" algn="l">
              <a:lnSpc>
                <a:spcPct val="100000"/>
              </a:lnSpc>
              <a:spcBef>
                <a:spcPts val="0"/>
              </a:spcBef>
              <a:spcAft>
                <a:spcPts val="0"/>
              </a:spcAft>
              <a:buSzPts val="5600"/>
              <a:buNone/>
              <a:defRPr sz="2200"/>
            </a:lvl8pPr>
            <a:lvl9pPr lvl="8" algn="l">
              <a:lnSpc>
                <a:spcPct val="100000"/>
              </a:lnSpc>
              <a:spcBef>
                <a:spcPts val="0"/>
              </a:spcBef>
              <a:spcAft>
                <a:spcPts val="0"/>
              </a:spcAft>
              <a:buSzPts val="5600"/>
              <a:buNone/>
              <a:defRPr sz="2200"/>
            </a:lvl9pPr>
          </a:lstStyle>
          <a:p/>
        </p:txBody>
      </p:sp>
      <p:sp>
        <p:nvSpPr>
          <p:cNvPr id="399" name="Google Shape;399;p68"/>
          <p:cNvSpPr txBox="1"/>
          <p:nvPr>
            <p:ph idx="2" type="title"/>
          </p:nvPr>
        </p:nvSpPr>
        <p:spPr>
          <a:xfrm>
            <a:off x="914414" y="1938528"/>
            <a:ext cx="14185200" cy="9360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5200"/>
              <a:buNone/>
              <a:defRPr sz="5000">
                <a:solidFill>
                  <a:srgbClr val="333333"/>
                </a:solidFill>
              </a:defRPr>
            </a:lvl1pPr>
            <a:lvl2pPr lvl="1" algn="l">
              <a:lnSpc>
                <a:spcPct val="100000"/>
              </a:lnSpc>
              <a:spcBef>
                <a:spcPts val="0"/>
              </a:spcBef>
              <a:spcAft>
                <a:spcPts val="0"/>
              </a:spcAft>
              <a:buSzPts val="5600"/>
              <a:buNone/>
              <a:defRPr>
                <a:solidFill>
                  <a:srgbClr val="333333"/>
                </a:solidFill>
              </a:defRPr>
            </a:lvl2pPr>
            <a:lvl3pPr lvl="2" algn="l">
              <a:lnSpc>
                <a:spcPct val="100000"/>
              </a:lnSpc>
              <a:spcBef>
                <a:spcPts val="0"/>
              </a:spcBef>
              <a:spcAft>
                <a:spcPts val="0"/>
              </a:spcAft>
              <a:buSzPts val="5600"/>
              <a:buNone/>
              <a:defRPr>
                <a:solidFill>
                  <a:srgbClr val="333333"/>
                </a:solidFill>
              </a:defRPr>
            </a:lvl3pPr>
            <a:lvl4pPr lvl="3" algn="l">
              <a:lnSpc>
                <a:spcPct val="100000"/>
              </a:lnSpc>
              <a:spcBef>
                <a:spcPts val="0"/>
              </a:spcBef>
              <a:spcAft>
                <a:spcPts val="0"/>
              </a:spcAft>
              <a:buSzPts val="5600"/>
              <a:buNone/>
              <a:defRPr>
                <a:solidFill>
                  <a:srgbClr val="333333"/>
                </a:solidFill>
              </a:defRPr>
            </a:lvl4pPr>
            <a:lvl5pPr lvl="4" algn="l">
              <a:lnSpc>
                <a:spcPct val="100000"/>
              </a:lnSpc>
              <a:spcBef>
                <a:spcPts val="0"/>
              </a:spcBef>
              <a:spcAft>
                <a:spcPts val="0"/>
              </a:spcAft>
              <a:buSzPts val="5600"/>
              <a:buNone/>
              <a:defRPr>
                <a:solidFill>
                  <a:srgbClr val="333333"/>
                </a:solidFill>
              </a:defRPr>
            </a:lvl5pPr>
            <a:lvl6pPr lvl="5" algn="l">
              <a:lnSpc>
                <a:spcPct val="100000"/>
              </a:lnSpc>
              <a:spcBef>
                <a:spcPts val="0"/>
              </a:spcBef>
              <a:spcAft>
                <a:spcPts val="0"/>
              </a:spcAft>
              <a:buSzPts val="5600"/>
              <a:buNone/>
              <a:defRPr>
                <a:solidFill>
                  <a:srgbClr val="333333"/>
                </a:solidFill>
              </a:defRPr>
            </a:lvl6pPr>
            <a:lvl7pPr lvl="6" algn="l">
              <a:lnSpc>
                <a:spcPct val="100000"/>
              </a:lnSpc>
              <a:spcBef>
                <a:spcPts val="0"/>
              </a:spcBef>
              <a:spcAft>
                <a:spcPts val="0"/>
              </a:spcAft>
              <a:buSzPts val="5600"/>
              <a:buNone/>
              <a:defRPr>
                <a:solidFill>
                  <a:srgbClr val="333333"/>
                </a:solidFill>
              </a:defRPr>
            </a:lvl7pPr>
            <a:lvl8pPr lvl="7" algn="l">
              <a:lnSpc>
                <a:spcPct val="100000"/>
              </a:lnSpc>
              <a:spcBef>
                <a:spcPts val="0"/>
              </a:spcBef>
              <a:spcAft>
                <a:spcPts val="0"/>
              </a:spcAft>
              <a:buSzPts val="5600"/>
              <a:buNone/>
              <a:defRPr>
                <a:solidFill>
                  <a:srgbClr val="333333"/>
                </a:solidFill>
              </a:defRPr>
            </a:lvl8pPr>
            <a:lvl9pPr lvl="8" algn="l">
              <a:lnSpc>
                <a:spcPct val="100000"/>
              </a:lnSpc>
              <a:spcBef>
                <a:spcPts val="0"/>
              </a:spcBef>
              <a:spcAft>
                <a:spcPts val="0"/>
              </a:spcAft>
              <a:buSzPts val="5600"/>
              <a:buNone/>
              <a:defRPr>
                <a:solidFill>
                  <a:srgbClr val="333333"/>
                </a:solidFill>
              </a:defRPr>
            </a:lvl9pPr>
          </a:lstStyle>
          <a:p/>
        </p:txBody>
      </p:sp>
      <p:sp>
        <p:nvSpPr>
          <p:cNvPr id="400" name="Google Shape;400;p68"/>
          <p:cNvSpPr txBox="1"/>
          <p:nvPr>
            <p:ph idx="3" type="subTitle"/>
          </p:nvPr>
        </p:nvSpPr>
        <p:spPr>
          <a:xfrm>
            <a:off x="922464" y="3108960"/>
            <a:ext cx="7716000" cy="726000"/>
          </a:xfrm>
          <a:prstGeom prst="rect">
            <a:avLst/>
          </a:prstGeom>
          <a:noFill/>
          <a:ln>
            <a:noFill/>
          </a:ln>
        </p:spPr>
        <p:txBody>
          <a:bodyPr anchorCtr="0" anchor="t" bIns="0" lIns="0" spcFirstLastPara="1" rIns="0" wrap="square" tIns="0">
            <a:noAutofit/>
          </a:bodyPr>
          <a:lstStyle>
            <a:lvl1pPr lvl="0" algn="l">
              <a:lnSpc>
                <a:spcPct val="130000"/>
              </a:lnSpc>
              <a:spcBef>
                <a:spcPts val="0"/>
              </a:spcBef>
              <a:spcAft>
                <a:spcPts val="0"/>
              </a:spcAft>
              <a:buSzPts val="2400"/>
              <a:buNone/>
              <a:defRPr sz="2400">
                <a:solidFill>
                  <a:srgbClr val="888888"/>
                </a:solidFill>
                <a:latin typeface="Arial"/>
                <a:ea typeface="Arial"/>
                <a:cs typeface="Arial"/>
                <a:sym typeface="Arial"/>
              </a:defRPr>
            </a:lvl1pPr>
            <a:lvl2pPr lvl="1" algn="l">
              <a:lnSpc>
                <a:spcPct val="130000"/>
              </a:lnSpc>
              <a:spcBef>
                <a:spcPts val="0"/>
              </a:spcBef>
              <a:spcAft>
                <a:spcPts val="0"/>
              </a:spcAft>
              <a:buSzPts val="2400"/>
              <a:buNone/>
              <a:defRPr>
                <a:solidFill>
                  <a:srgbClr val="333333"/>
                </a:solidFill>
                <a:latin typeface="Montserrat SemiBold"/>
                <a:ea typeface="Montserrat SemiBold"/>
                <a:cs typeface="Montserrat SemiBold"/>
                <a:sym typeface="Montserrat SemiBold"/>
              </a:defRPr>
            </a:lvl2pPr>
            <a:lvl3pPr lvl="2" algn="l">
              <a:lnSpc>
                <a:spcPct val="130000"/>
              </a:lnSpc>
              <a:spcBef>
                <a:spcPts val="0"/>
              </a:spcBef>
              <a:spcAft>
                <a:spcPts val="0"/>
              </a:spcAft>
              <a:buSzPts val="2400"/>
              <a:buNone/>
              <a:defRPr>
                <a:solidFill>
                  <a:srgbClr val="333333"/>
                </a:solidFill>
                <a:latin typeface="Montserrat SemiBold"/>
                <a:ea typeface="Montserrat SemiBold"/>
                <a:cs typeface="Montserrat SemiBold"/>
                <a:sym typeface="Montserrat SemiBold"/>
              </a:defRPr>
            </a:lvl3pPr>
            <a:lvl4pPr lvl="3" algn="l">
              <a:lnSpc>
                <a:spcPct val="130000"/>
              </a:lnSpc>
              <a:spcBef>
                <a:spcPts val="0"/>
              </a:spcBef>
              <a:spcAft>
                <a:spcPts val="0"/>
              </a:spcAft>
              <a:buSzPts val="2400"/>
              <a:buNone/>
              <a:defRPr>
                <a:solidFill>
                  <a:srgbClr val="333333"/>
                </a:solidFill>
                <a:latin typeface="Montserrat SemiBold"/>
                <a:ea typeface="Montserrat SemiBold"/>
                <a:cs typeface="Montserrat SemiBold"/>
                <a:sym typeface="Montserrat SemiBold"/>
              </a:defRPr>
            </a:lvl4pPr>
            <a:lvl5pPr lvl="4" algn="l">
              <a:lnSpc>
                <a:spcPct val="130000"/>
              </a:lnSpc>
              <a:spcBef>
                <a:spcPts val="0"/>
              </a:spcBef>
              <a:spcAft>
                <a:spcPts val="0"/>
              </a:spcAft>
              <a:buSzPts val="2400"/>
              <a:buNone/>
              <a:defRPr>
                <a:solidFill>
                  <a:srgbClr val="333333"/>
                </a:solidFill>
                <a:latin typeface="Montserrat SemiBold"/>
                <a:ea typeface="Montserrat SemiBold"/>
                <a:cs typeface="Montserrat SemiBold"/>
                <a:sym typeface="Montserrat SemiBold"/>
              </a:defRPr>
            </a:lvl5pPr>
            <a:lvl6pPr lvl="5" algn="l">
              <a:lnSpc>
                <a:spcPct val="130000"/>
              </a:lnSpc>
              <a:spcBef>
                <a:spcPts val="0"/>
              </a:spcBef>
              <a:spcAft>
                <a:spcPts val="0"/>
              </a:spcAft>
              <a:buSzPts val="2400"/>
              <a:buNone/>
              <a:defRPr>
                <a:solidFill>
                  <a:srgbClr val="333333"/>
                </a:solidFill>
                <a:latin typeface="Montserrat SemiBold"/>
                <a:ea typeface="Montserrat SemiBold"/>
                <a:cs typeface="Montserrat SemiBold"/>
                <a:sym typeface="Montserrat SemiBold"/>
              </a:defRPr>
            </a:lvl6pPr>
            <a:lvl7pPr lvl="6" algn="l">
              <a:lnSpc>
                <a:spcPct val="130000"/>
              </a:lnSpc>
              <a:spcBef>
                <a:spcPts val="0"/>
              </a:spcBef>
              <a:spcAft>
                <a:spcPts val="0"/>
              </a:spcAft>
              <a:buSzPts val="2400"/>
              <a:buNone/>
              <a:defRPr>
                <a:solidFill>
                  <a:srgbClr val="333333"/>
                </a:solidFill>
                <a:latin typeface="Montserrat SemiBold"/>
                <a:ea typeface="Montserrat SemiBold"/>
                <a:cs typeface="Montserrat SemiBold"/>
                <a:sym typeface="Montserrat SemiBold"/>
              </a:defRPr>
            </a:lvl7pPr>
            <a:lvl8pPr lvl="7" algn="l">
              <a:lnSpc>
                <a:spcPct val="130000"/>
              </a:lnSpc>
              <a:spcBef>
                <a:spcPts val="0"/>
              </a:spcBef>
              <a:spcAft>
                <a:spcPts val="0"/>
              </a:spcAft>
              <a:buSzPts val="2400"/>
              <a:buNone/>
              <a:defRPr>
                <a:solidFill>
                  <a:srgbClr val="333333"/>
                </a:solidFill>
                <a:latin typeface="Montserrat SemiBold"/>
                <a:ea typeface="Montserrat SemiBold"/>
                <a:cs typeface="Montserrat SemiBold"/>
                <a:sym typeface="Montserrat SemiBold"/>
              </a:defRPr>
            </a:lvl8pPr>
            <a:lvl9pPr lvl="8" algn="l">
              <a:lnSpc>
                <a:spcPct val="130000"/>
              </a:lnSpc>
              <a:spcBef>
                <a:spcPts val="0"/>
              </a:spcBef>
              <a:spcAft>
                <a:spcPts val="0"/>
              </a:spcAft>
              <a:buSzPts val="2400"/>
              <a:buNone/>
              <a:defRPr>
                <a:solidFill>
                  <a:srgbClr val="333333"/>
                </a:solidFill>
                <a:latin typeface="Montserrat SemiBold"/>
                <a:ea typeface="Montserrat SemiBold"/>
                <a:cs typeface="Montserrat SemiBold"/>
                <a:sym typeface="Montserrat SemiBold"/>
              </a:defRPr>
            </a:lvl9pPr>
          </a:lstStyle>
          <a:p/>
        </p:txBody>
      </p:sp>
      <p:sp>
        <p:nvSpPr>
          <p:cNvPr id="401" name="Google Shape;401;p68"/>
          <p:cNvSpPr/>
          <p:nvPr/>
        </p:nvSpPr>
        <p:spPr>
          <a:xfrm>
            <a:off x="914400" y="1371600"/>
            <a:ext cx="1513200" cy="73200"/>
          </a:xfrm>
          <a:prstGeom prst="roundRect">
            <a:avLst>
              <a:gd fmla="val 50000" name="adj"/>
            </a:avLst>
          </a:prstGeom>
          <a:solidFill>
            <a:srgbClr val="74B74A"/>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2 - Section Title (Green)">
  <p:cSld name="TITLE_1_1_1_1_2_2_2">
    <p:bg>
      <p:bgPr>
        <a:solidFill>
          <a:schemeClr val="lt1"/>
        </a:solidFill>
      </p:bgPr>
    </p:bg>
    <p:spTree>
      <p:nvGrpSpPr>
        <p:cNvPr id="52" name="Shape 52"/>
        <p:cNvGrpSpPr/>
        <p:nvPr/>
      </p:nvGrpSpPr>
      <p:grpSpPr>
        <a:xfrm>
          <a:off x="0" y="0"/>
          <a:ext cx="0" cy="0"/>
          <a:chOff x="0" y="0"/>
          <a:chExt cx="0" cy="0"/>
        </a:xfrm>
      </p:grpSpPr>
      <p:pic>
        <p:nvPicPr>
          <p:cNvPr id="53" name="Google Shape;53;p8"/>
          <p:cNvPicPr preferRelativeResize="0"/>
          <p:nvPr/>
        </p:nvPicPr>
        <p:blipFill rotWithShape="1">
          <a:blip r:embed="rId2">
            <a:alphaModFix/>
          </a:blip>
          <a:srcRect b="1312" l="0" r="0" t="6893"/>
          <a:stretch/>
        </p:blipFill>
        <p:spPr>
          <a:xfrm>
            <a:off x="0" y="0"/>
            <a:ext cx="18288000" cy="9443425"/>
          </a:xfrm>
          <a:prstGeom prst="rect">
            <a:avLst/>
          </a:prstGeom>
          <a:noFill/>
          <a:ln>
            <a:noFill/>
          </a:ln>
        </p:spPr>
      </p:pic>
      <p:sp>
        <p:nvSpPr>
          <p:cNvPr id="54" name="Google Shape;54;p8"/>
          <p:cNvSpPr txBox="1"/>
          <p:nvPr>
            <p:ph type="ctrTitle"/>
          </p:nvPr>
        </p:nvSpPr>
        <p:spPr>
          <a:xfrm>
            <a:off x="2214525" y="2141500"/>
            <a:ext cx="14041500" cy="4672500"/>
          </a:xfrm>
          <a:prstGeom prst="rect">
            <a:avLst/>
          </a:prstGeom>
        </p:spPr>
        <p:txBody>
          <a:bodyPr anchorCtr="0" anchor="b" bIns="457200" lIns="457200" spcFirstLastPara="1" rIns="420600" wrap="square" tIns="0">
            <a:noAutofit/>
          </a:bodyPr>
          <a:lstStyle>
            <a:lvl1pPr lvl="0">
              <a:lnSpc>
                <a:spcPct val="80000"/>
              </a:lnSpc>
              <a:spcBef>
                <a:spcPts val="0"/>
              </a:spcBef>
              <a:spcAft>
                <a:spcPts val="0"/>
              </a:spcAft>
              <a:buSzPts val="12400"/>
              <a:buNone/>
              <a:defRPr sz="12400"/>
            </a:lvl1pPr>
            <a:lvl2pPr lvl="1">
              <a:spcBef>
                <a:spcPts val="0"/>
              </a:spcBef>
              <a:spcAft>
                <a:spcPts val="0"/>
              </a:spcAft>
              <a:buSzPts val="10400"/>
              <a:buNone/>
              <a:defRPr sz="10400"/>
            </a:lvl2pPr>
            <a:lvl3pPr lvl="2">
              <a:spcBef>
                <a:spcPts val="0"/>
              </a:spcBef>
              <a:spcAft>
                <a:spcPts val="0"/>
              </a:spcAft>
              <a:buSzPts val="10400"/>
              <a:buNone/>
              <a:defRPr sz="10400"/>
            </a:lvl3pPr>
            <a:lvl4pPr lvl="3">
              <a:spcBef>
                <a:spcPts val="0"/>
              </a:spcBef>
              <a:spcAft>
                <a:spcPts val="0"/>
              </a:spcAft>
              <a:buSzPts val="10400"/>
              <a:buNone/>
              <a:defRPr sz="10400"/>
            </a:lvl4pPr>
            <a:lvl5pPr lvl="4">
              <a:spcBef>
                <a:spcPts val="0"/>
              </a:spcBef>
              <a:spcAft>
                <a:spcPts val="0"/>
              </a:spcAft>
              <a:buSzPts val="10400"/>
              <a:buNone/>
              <a:defRPr sz="10400"/>
            </a:lvl5pPr>
            <a:lvl6pPr lvl="5">
              <a:spcBef>
                <a:spcPts val="0"/>
              </a:spcBef>
              <a:spcAft>
                <a:spcPts val="0"/>
              </a:spcAft>
              <a:buSzPts val="10400"/>
              <a:buNone/>
              <a:defRPr sz="10400"/>
            </a:lvl6pPr>
            <a:lvl7pPr lvl="6">
              <a:spcBef>
                <a:spcPts val="0"/>
              </a:spcBef>
              <a:spcAft>
                <a:spcPts val="0"/>
              </a:spcAft>
              <a:buSzPts val="10400"/>
              <a:buNone/>
              <a:defRPr sz="10400"/>
            </a:lvl7pPr>
            <a:lvl8pPr lvl="7">
              <a:spcBef>
                <a:spcPts val="0"/>
              </a:spcBef>
              <a:spcAft>
                <a:spcPts val="0"/>
              </a:spcAft>
              <a:buSzPts val="10400"/>
              <a:buNone/>
              <a:defRPr sz="10400"/>
            </a:lvl8pPr>
            <a:lvl9pPr lvl="8">
              <a:spcBef>
                <a:spcPts val="0"/>
              </a:spcBef>
              <a:spcAft>
                <a:spcPts val="0"/>
              </a:spcAft>
              <a:buSzPts val="10400"/>
              <a:buNone/>
              <a:defRPr sz="10400"/>
            </a:lvl9pPr>
          </a:lstStyle>
          <a:p/>
        </p:txBody>
      </p:sp>
      <p:sp>
        <p:nvSpPr>
          <p:cNvPr id="55" name="Google Shape;55;p8"/>
          <p:cNvSpPr txBox="1"/>
          <p:nvPr>
            <p:ph idx="1" type="subTitle"/>
          </p:nvPr>
        </p:nvSpPr>
        <p:spPr>
          <a:xfrm>
            <a:off x="2214525" y="2141500"/>
            <a:ext cx="8563200" cy="914400"/>
          </a:xfrm>
          <a:prstGeom prst="rect">
            <a:avLst/>
          </a:prstGeom>
        </p:spPr>
        <p:txBody>
          <a:bodyPr anchorCtr="0" anchor="t" bIns="0" lIns="457200" spcFirstLastPara="1" rIns="237725" wrap="square" tIns="329175">
            <a:noAutofit/>
          </a:bodyPr>
          <a:lstStyle>
            <a:lvl1pPr lvl="0">
              <a:spcBef>
                <a:spcPts val="0"/>
              </a:spcBef>
              <a:spcAft>
                <a:spcPts val="0"/>
              </a:spcAft>
              <a:buClr>
                <a:schemeClr val="dk1"/>
              </a:buClr>
              <a:buSzPts val="2000"/>
              <a:buFont typeface="Inter"/>
              <a:buNone/>
              <a:defRPr sz="2000">
                <a:solidFill>
                  <a:schemeClr val="dk1"/>
                </a:solidFill>
                <a:latin typeface="Inter"/>
                <a:ea typeface="Inter"/>
                <a:cs typeface="Inter"/>
                <a:sym typeface="Inter"/>
              </a:defRPr>
            </a:lvl1pPr>
            <a:lvl2pPr lvl="1">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2pPr>
            <a:lvl3pPr lvl="2">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3pPr>
            <a:lvl4pPr lvl="3">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4pPr>
            <a:lvl5pPr lvl="4">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5pPr>
            <a:lvl6pPr lvl="5">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6pPr>
            <a:lvl7pPr lvl="6">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7pPr>
            <a:lvl8pPr lvl="7">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8pPr>
            <a:lvl9pPr lvl="8">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9pPr>
          </a:lstStyle>
          <a:p/>
        </p:txBody>
      </p:sp>
    </p:spTree>
  </p:cSld>
  <p:clrMapOvr>
    <a:masterClrMapping/>
  </p:clrMapOvr>
  <p:extLst>
    <p:ext uri="{DCECCB84-F9BA-43D5-87BE-67443E8EF086}">
      <p15:sldGuideLst>
        <p15:guide id="1" orient="horz" pos="3240">
          <p15:clr>
            <a:srgbClr val="E46962"/>
          </p15:clr>
        </p15:guide>
        <p15:guide id="2" pos="5760">
          <p15:clr>
            <a:srgbClr val="E46962"/>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2 - Section Title (white)">
  <p:cSld name="TITLE_1_1_1_1_2_2_2_1">
    <p:bg>
      <p:bgPr>
        <a:solidFill>
          <a:schemeClr val="lt1"/>
        </a:solidFill>
      </p:bgPr>
    </p:bg>
    <p:spTree>
      <p:nvGrpSpPr>
        <p:cNvPr id="56" name="Shape 56"/>
        <p:cNvGrpSpPr/>
        <p:nvPr/>
      </p:nvGrpSpPr>
      <p:grpSpPr>
        <a:xfrm>
          <a:off x="0" y="0"/>
          <a:ext cx="0" cy="0"/>
          <a:chOff x="0" y="0"/>
          <a:chExt cx="0" cy="0"/>
        </a:xfrm>
      </p:grpSpPr>
      <p:pic>
        <p:nvPicPr>
          <p:cNvPr id="57" name="Google Shape;57;p9"/>
          <p:cNvPicPr preferRelativeResize="0"/>
          <p:nvPr/>
        </p:nvPicPr>
        <p:blipFill rotWithShape="1">
          <a:blip r:embed="rId2">
            <a:alphaModFix amt="50000"/>
          </a:blip>
          <a:srcRect b="1503" l="0" r="0" t="6795"/>
          <a:stretch/>
        </p:blipFill>
        <p:spPr>
          <a:xfrm>
            <a:off x="0" y="0"/>
            <a:ext cx="18288000" cy="9432625"/>
          </a:xfrm>
          <a:prstGeom prst="rect">
            <a:avLst/>
          </a:prstGeom>
          <a:noFill/>
          <a:ln>
            <a:noFill/>
          </a:ln>
        </p:spPr>
      </p:pic>
      <p:sp>
        <p:nvSpPr>
          <p:cNvPr id="58" name="Google Shape;58;p9"/>
          <p:cNvSpPr txBox="1"/>
          <p:nvPr>
            <p:ph type="ctrTitle"/>
          </p:nvPr>
        </p:nvSpPr>
        <p:spPr>
          <a:xfrm>
            <a:off x="2214525" y="3055900"/>
            <a:ext cx="14041500" cy="3758100"/>
          </a:xfrm>
          <a:prstGeom prst="rect">
            <a:avLst/>
          </a:prstGeom>
        </p:spPr>
        <p:txBody>
          <a:bodyPr anchorCtr="0" anchor="b" bIns="457200" lIns="457200" spcFirstLastPara="1" rIns="420600" wrap="square" tIns="0">
            <a:noAutofit/>
          </a:bodyPr>
          <a:lstStyle>
            <a:lvl1pPr lvl="0">
              <a:lnSpc>
                <a:spcPct val="80000"/>
              </a:lnSpc>
              <a:spcBef>
                <a:spcPts val="0"/>
              </a:spcBef>
              <a:spcAft>
                <a:spcPts val="0"/>
              </a:spcAft>
              <a:buSzPts val="12400"/>
              <a:buNone/>
              <a:defRPr sz="12400"/>
            </a:lvl1pPr>
            <a:lvl2pPr lvl="1">
              <a:spcBef>
                <a:spcPts val="0"/>
              </a:spcBef>
              <a:spcAft>
                <a:spcPts val="0"/>
              </a:spcAft>
              <a:buSzPts val="10400"/>
              <a:buNone/>
              <a:defRPr sz="10400"/>
            </a:lvl2pPr>
            <a:lvl3pPr lvl="2">
              <a:spcBef>
                <a:spcPts val="0"/>
              </a:spcBef>
              <a:spcAft>
                <a:spcPts val="0"/>
              </a:spcAft>
              <a:buSzPts val="10400"/>
              <a:buNone/>
              <a:defRPr sz="10400"/>
            </a:lvl3pPr>
            <a:lvl4pPr lvl="3">
              <a:spcBef>
                <a:spcPts val="0"/>
              </a:spcBef>
              <a:spcAft>
                <a:spcPts val="0"/>
              </a:spcAft>
              <a:buSzPts val="10400"/>
              <a:buNone/>
              <a:defRPr sz="10400"/>
            </a:lvl4pPr>
            <a:lvl5pPr lvl="4">
              <a:spcBef>
                <a:spcPts val="0"/>
              </a:spcBef>
              <a:spcAft>
                <a:spcPts val="0"/>
              </a:spcAft>
              <a:buSzPts val="10400"/>
              <a:buNone/>
              <a:defRPr sz="10400"/>
            </a:lvl5pPr>
            <a:lvl6pPr lvl="5">
              <a:spcBef>
                <a:spcPts val="0"/>
              </a:spcBef>
              <a:spcAft>
                <a:spcPts val="0"/>
              </a:spcAft>
              <a:buSzPts val="10400"/>
              <a:buNone/>
              <a:defRPr sz="10400"/>
            </a:lvl6pPr>
            <a:lvl7pPr lvl="6">
              <a:spcBef>
                <a:spcPts val="0"/>
              </a:spcBef>
              <a:spcAft>
                <a:spcPts val="0"/>
              </a:spcAft>
              <a:buSzPts val="10400"/>
              <a:buNone/>
              <a:defRPr sz="10400"/>
            </a:lvl7pPr>
            <a:lvl8pPr lvl="7">
              <a:spcBef>
                <a:spcPts val="0"/>
              </a:spcBef>
              <a:spcAft>
                <a:spcPts val="0"/>
              </a:spcAft>
              <a:buSzPts val="10400"/>
              <a:buNone/>
              <a:defRPr sz="10400"/>
            </a:lvl8pPr>
            <a:lvl9pPr lvl="8">
              <a:spcBef>
                <a:spcPts val="0"/>
              </a:spcBef>
              <a:spcAft>
                <a:spcPts val="0"/>
              </a:spcAft>
              <a:buSzPts val="10400"/>
              <a:buNone/>
              <a:defRPr sz="10400"/>
            </a:lvl9pPr>
          </a:lstStyle>
          <a:p/>
        </p:txBody>
      </p:sp>
      <p:sp>
        <p:nvSpPr>
          <p:cNvPr id="59" name="Google Shape;59;p9"/>
          <p:cNvSpPr txBox="1"/>
          <p:nvPr>
            <p:ph idx="1" type="subTitle"/>
          </p:nvPr>
        </p:nvSpPr>
        <p:spPr>
          <a:xfrm>
            <a:off x="2214525" y="2141500"/>
            <a:ext cx="8563200" cy="914400"/>
          </a:xfrm>
          <a:prstGeom prst="rect">
            <a:avLst/>
          </a:prstGeom>
        </p:spPr>
        <p:txBody>
          <a:bodyPr anchorCtr="0" anchor="t" bIns="0" lIns="457200" spcFirstLastPara="1" rIns="237725" wrap="square" tIns="329175">
            <a:noAutofit/>
          </a:bodyPr>
          <a:lstStyle>
            <a:lvl1pPr lvl="0">
              <a:spcBef>
                <a:spcPts val="0"/>
              </a:spcBef>
              <a:spcAft>
                <a:spcPts val="0"/>
              </a:spcAft>
              <a:buClr>
                <a:schemeClr val="dk1"/>
              </a:buClr>
              <a:buSzPts val="2000"/>
              <a:buFont typeface="Inter"/>
              <a:buNone/>
              <a:defRPr sz="2000">
                <a:solidFill>
                  <a:schemeClr val="dk1"/>
                </a:solidFill>
                <a:latin typeface="Inter"/>
                <a:ea typeface="Inter"/>
                <a:cs typeface="Inter"/>
                <a:sym typeface="Inter"/>
              </a:defRPr>
            </a:lvl1pPr>
            <a:lvl2pPr lvl="1">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2pPr>
            <a:lvl3pPr lvl="2">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3pPr>
            <a:lvl4pPr lvl="3">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4pPr>
            <a:lvl5pPr lvl="4">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5pPr>
            <a:lvl6pPr lvl="5">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6pPr>
            <a:lvl7pPr lvl="6">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7pPr>
            <a:lvl8pPr lvl="7">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8pPr>
            <a:lvl9pPr lvl="8">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9pPr>
          </a:lstStyle>
          <a:p/>
        </p:txBody>
      </p:sp>
    </p:spTree>
  </p:cSld>
  <p:clrMapOvr>
    <a:masterClrMapping/>
  </p:clrMapOvr>
  <p:extLst>
    <p:ext uri="{DCECCB84-F9BA-43D5-87BE-67443E8EF086}">
      <p15:sldGuideLst>
        <p15:guide id="1" orient="horz" pos="3240">
          <p15:clr>
            <a:srgbClr val="E46962"/>
          </p15:clr>
        </p15:guide>
        <p15:guide id="2" pos="5760">
          <p15:clr>
            <a:srgbClr val="E46962"/>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2 - Section Title (Blue)">
  <p:cSld name="TITLE_1_1_1_1_2_2_2_1_1">
    <p:bg>
      <p:bgPr>
        <a:solidFill>
          <a:schemeClr val="lt1"/>
        </a:solidFill>
      </p:bgPr>
    </p:bg>
    <p:spTree>
      <p:nvGrpSpPr>
        <p:cNvPr id="60" name="Shape 60"/>
        <p:cNvGrpSpPr/>
        <p:nvPr/>
      </p:nvGrpSpPr>
      <p:grpSpPr>
        <a:xfrm>
          <a:off x="0" y="0"/>
          <a:ext cx="0" cy="0"/>
          <a:chOff x="0" y="0"/>
          <a:chExt cx="0" cy="0"/>
        </a:xfrm>
      </p:grpSpPr>
      <p:pic>
        <p:nvPicPr>
          <p:cNvPr id="61" name="Google Shape;61;p10"/>
          <p:cNvPicPr preferRelativeResize="0"/>
          <p:nvPr/>
        </p:nvPicPr>
        <p:blipFill rotWithShape="1">
          <a:blip r:embed="rId2">
            <a:alphaModFix/>
          </a:blip>
          <a:srcRect b="1395" l="0" r="0" t="6802"/>
          <a:stretch/>
        </p:blipFill>
        <p:spPr>
          <a:xfrm>
            <a:off x="-2000" y="0"/>
            <a:ext cx="18288000" cy="9443425"/>
          </a:xfrm>
          <a:prstGeom prst="rect">
            <a:avLst/>
          </a:prstGeom>
          <a:noFill/>
          <a:ln>
            <a:noFill/>
          </a:ln>
        </p:spPr>
      </p:pic>
      <p:sp>
        <p:nvSpPr>
          <p:cNvPr id="62" name="Google Shape;62;p10"/>
          <p:cNvSpPr txBox="1"/>
          <p:nvPr>
            <p:ph type="ctrTitle"/>
          </p:nvPr>
        </p:nvSpPr>
        <p:spPr>
          <a:xfrm>
            <a:off x="2214525" y="2141500"/>
            <a:ext cx="14041500" cy="4672500"/>
          </a:xfrm>
          <a:prstGeom prst="rect">
            <a:avLst/>
          </a:prstGeom>
        </p:spPr>
        <p:txBody>
          <a:bodyPr anchorCtr="0" anchor="b" bIns="457200" lIns="457200" spcFirstLastPara="1" rIns="420600" wrap="square" tIns="0">
            <a:noAutofit/>
          </a:bodyPr>
          <a:lstStyle>
            <a:lvl1pPr lvl="0">
              <a:lnSpc>
                <a:spcPct val="80000"/>
              </a:lnSpc>
              <a:spcBef>
                <a:spcPts val="0"/>
              </a:spcBef>
              <a:spcAft>
                <a:spcPts val="0"/>
              </a:spcAft>
              <a:buSzPts val="12400"/>
              <a:buNone/>
              <a:defRPr sz="12400"/>
            </a:lvl1pPr>
            <a:lvl2pPr lvl="1">
              <a:spcBef>
                <a:spcPts val="0"/>
              </a:spcBef>
              <a:spcAft>
                <a:spcPts val="0"/>
              </a:spcAft>
              <a:buSzPts val="10400"/>
              <a:buNone/>
              <a:defRPr sz="10400"/>
            </a:lvl2pPr>
            <a:lvl3pPr lvl="2">
              <a:spcBef>
                <a:spcPts val="0"/>
              </a:spcBef>
              <a:spcAft>
                <a:spcPts val="0"/>
              </a:spcAft>
              <a:buSzPts val="10400"/>
              <a:buNone/>
              <a:defRPr sz="10400"/>
            </a:lvl3pPr>
            <a:lvl4pPr lvl="3">
              <a:spcBef>
                <a:spcPts val="0"/>
              </a:spcBef>
              <a:spcAft>
                <a:spcPts val="0"/>
              </a:spcAft>
              <a:buSzPts val="10400"/>
              <a:buNone/>
              <a:defRPr sz="10400"/>
            </a:lvl4pPr>
            <a:lvl5pPr lvl="4">
              <a:spcBef>
                <a:spcPts val="0"/>
              </a:spcBef>
              <a:spcAft>
                <a:spcPts val="0"/>
              </a:spcAft>
              <a:buSzPts val="10400"/>
              <a:buNone/>
              <a:defRPr sz="10400"/>
            </a:lvl5pPr>
            <a:lvl6pPr lvl="5">
              <a:spcBef>
                <a:spcPts val="0"/>
              </a:spcBef>
              <a:spcAft>
                <a:spcPts val="0"/>
              </a:spcAft>
              <a:buSzPts val="10400"/>
              <a:buNone/>
              <a:defRPr sz="10400"/>
            </a:lvl6pPr>
            <a:lvl7pPr lvl="6">
              <a:spcBef>
                <a:spcPts val="0"/>
              </a:spcBef>
              <a:spcAft>
                <a:spcPts val="0"/>
              </a:spcAft>
              <a:buSzPts val="10400"/>
              <a:buNone/>
              <a:defRPr sz="10400"/>
            </a:lvl7pPr>
            <a:lvl8pPr lvl="7">
              <a:spcBef>
                <a:spcPts val="0"/>
              </a:spcBef>
              <a:spcAft>
                <a:spcPts val="0"/>
              </a:spcAft>
              <a:buSzPts val="10400"/>
              <a:buNone/>
              <a:defRPr sz="10400"/>
            </a:lvl8pPr>
            <a:lvl9pPr lvl="8">
              <a:spcBef>
                <a:spcPts val="0"/>
              </a:spcBef>
              <a:spcAft>
                <a:spcPts val="0"/>
              </a:spcAft>
              <a:buSzPts val="10400"/>
              <a:buNone/>
              <a:defRPr sz="10400"/>
            </a:lvl9pPr>
          </a:lstStyle>
          <a:p/>
        </p:txBody>
      </p:sp>
      <p:sp>
        <p:nvSpPr>
          <p:cNvPr id="63" name="Google Shape;63;p10"/>
          <p:cNvSpPr txBox="1"/>
          <p:nvPr>
            <p:ph idx="1" type="subTitle"/>
          </p:nvPr>
        </p:nvSpPr>
        <p:spPr>
          <a:xfrm>
            <a:off x="2214525" y="2141500"/>
            <a:ext cx="8563200" cy="914400"/>
          </a:xfrm>
          <a:prstGeom prst="rect">
            <a:avLst/>
          </a:prstGeom>
        </p:spPr>
        <p:txBody>
          <a:bodyPr anchorCtr="0" anchor="t" bIns="0" lIns="457200" spcFirstLastPara="1" rIns="237725" wrap="square" tIns="329175">
            <a:noAutofit/>
          </a:bodyPr>
          <a:lstStyle>
            <a:lvl1pPr lvl="0">
              <a:spcBef>
                <a:spcPts val="0"/>
              </a:spcBef>
              <a:spcAft>
                <a:spcPts val="0"/>
              </a:spcAft>
              <a:buClr>
                <a:schemeClr val="dk1"/>
              </a:buClr>
              <a:buSzPts val="2000"/>
              <a:buFont typeface="Inter"/>
              <a:buNone/>
              <a:defRPr sz="2000">
                <a:solidFill>
                  <a:schemeClr val="dk1"/>
                </a:solidFill>
                <a:latin typeface="Inter"/>
                <a:ea typeface="Inter"/>
                <a:cs typeface="Inter"/>
                <a:sym typeface="Inter"/>
              </a:defRPr>
            </a:lvl1pPr>
            <a:lvl2pPr lvl="1">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2pPr>
            <a:lvl3pPr lvl="2">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3pPr>
            <a:lvl4pPr lvl="3">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4pPr>
            <a:lvl5pPr lvl="4">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5pPr>
            <a:lvl6pPr lvl="5">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6pPr>
            <a:lvl7pPr lvl="6">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7pPr>
            <a:lvl8pPr lvl="7">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8pPr>
            <a:lvl9pPr lvl="8">
              <a:spcBef>
                <a:spcPts val="0"/>
              </a:spcBef>
              <a:spcAft>
                <a:spcPts val="0"/>
              </a:spcAft>
              <a:buClr>
                <a:schemeClr val="accent3"/>
              </a:buClr>
              <a:buSzPts val="2400"/>
              <a:buFont typeface="Inter Light"/>
              <a:buNone/>
              <a:defRPr sz="2400">
                <a:solidFill>
                  <a:schemeClr val="accent3"/>
                </a:solidFill>
                <a:latin typeface="Inter Light"/>
                <a:ea typeface="Inter Light"/>
                <a:cs typeface="Inter Light"/>
                <a:sym typeface="Inter Light"/>
              </a:defRPr>
            </a:lvl9pPr>
          </a:lstStyle>
          <a:p/>
        </p:txBody>
      </p:sp>
    </p:spTree>
  </p:cSld>
  <p:clrMapOvr>
    <a:masterClrMapping/>
  </p:clrMapOvr>
  <p:extLst>
    <p:ext uri="{DCECCB84-F9BA-43D5-87BE-67443E8EF086}">
      <p15:sldGuideLst>
        <p15:guide id="1" orient="horz" pos="3240">
          <p15:clr>
            <a:srgbClr val="E46962"/>
          </p15:clr>
        </p15:guide>
        <p15:guide id="2" pos="5760">
          <p15:clr>
            <a:srgbClr val="E46962"/>
          </p15:clr>
        </p15:guide>
      </p15:sldGuideLst>
    </p:ext>
  </p:extLst>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5" Type="http://schemas.openxmlformats.org/officeDocument/2006/relationships/slideLayout" Target="../slideLayouts/slideLayout4.xml"/><Relationship Id="rId6" Type="http://schemas.openxmlformats.org/officeDocument/2006/relationships/slideLayout" Target="../slideLayouts/slideLayout5.xml"/><Relationship Id="rId29" Type="http://schemas.openxmlformats.org/officeDocument/2006/relationships/slideLayout" Target="../slideLayouts/slideLayout28.xml"/><Relationship Id="rId7" Type="http://schemas.openxmlformats.org/officeDocument/2006/relationships/slideLayout" Target="../slideLayouts/slideLayout6.xml"/><Relationship Id="rId8" Type="http://schemas.openxmlformats.org/officeDocument/2006/relationships/slideLayout" Target="../slideLayouts/slideLayout7.xml"/><Relationship Id="rId31" Type="http://schemas.openxmlformats.org/officeDocument/2006/relationships/slideLayout" Target="../slideLayouts/slideLayout30.xml"/><Relationship Id="rId30" Type="http://schemas.openxmlformats.org/officeDocument/2006/relationships/slideLayout" Target="../slideLayouts/slideLayout29.xml"/><Relationship Id="rId11" Type="http://schemas.openxmlformats.org/officeDocument/2006/relationships/slideLayout" Target="../slideLayouts/slideLayout10.xml"/><Relationship Id="rId33" Type="http://schemas.openxmlformats.org/officeDocument/2006/relationships/slideLayout" Target="../slideLayouts/slideLayout32.xml"/><Relationship Id="rId10" Type="http://schemas.openxmlformats.org/officeDocument/2006/relationships/slideLayout" Target="../slideLayouts/slideLayout9.xml"/><Relationship Id="rId32" Type="http://schemas.openxmlformats.org/officeDocument/2006/relationships/slideLayout" Target="../slideLayouts/slideLayout31.xml"/><Relationship Id="rId13" Type="http://schemas.openxmlformats.org/officeDocument/2006/relationships/slideLayout" Target="../slideLayouts/slideLayout12.xml"/><Relationship Id="rId35" Type="http://schemas.openxmlformats.org/officeDocument/2006/relationships/slideLayout" Target="../slideLayouts/slideLayout34.xml"/><Relationship Id="rId12" Type="http://schemas.openxmlformats.org/officeDocument/2006/relationships/slideLayout" Target="../slideLayouts/slideLayout11.xml"/><Relationship Id="rId34" Type="http://schemas.openxmlformats.org/officeDocument/2006/relationships/slideLayout" Target="../slideLayouts/slideLayout33.xml"/><Relationship Id="rId15" Type="http://schemas.openxmlformats.org/officeDocument/2006/relationships/slideLayout" Target="../slideLayouts/slideLayout14.xml"/><Relationship Id="rId37" Type="http://schemas.openxmlformats.org/officeDocument/2006/relationships/slideLayout" Target="../slideLayouts/slideLayout36.xml"/><Relationship Id="rId14" Type="http://schemas.openxmlformats.org/officeDocument/2006/relationships/slideLayout" Target="../slideLayouts/slideLayout13.xml"/><Relationship Id="rId36" Type="http://schemas.openxmlformats.org/officeDocument/2006/relationships/slideLayout" Target="../slideLayouts/slideLayout35.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38" Type="http://schemas.openxmlformats.org/officeDocument/2006/relationships/theme" Target="../theme/theme2.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55.xml"/><Relationship Id="rId22" Type="http://schemas.openxmlformats.org/officeDocument/2006/relationships/slideLayout" Target="../slideLayouts/slideLayout57.xml"/><Relationship Id="rId21" Type="http://schemas.openxmlformats.org/officeDocument/2006/relationships/slideLayout" Target="../slideLayouts/slideLayout56.xml"/><Relationship Id="rId24" Type="http://schemas.openxmlformats.org/officeDocument/2006/relationships/slideLayout" Target="../slideLayouts/slideLayout59.xml"/><Relationship Id="rId23" Type="http://schemas.openxmlformats.org/officeDocument/2006/relationships/slideLayout" Target="../slideLayouts/slideLayout58.xml"/><Relationship Id="rId1" Type="http://schemas.openxmlformats.org/officeDocument/2006/relationships/image" Target="../media/image1.png"/><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9" Type="http://schemas.openxmlformats.org/officeDocument/2006/relationships/slideLayout" Target="../slideLayouts/slideLayout44.xml"/><Relationship Id="rId26" Type="http://schemas.openxmlformats.org/officeDocument/2006/relationships/slideLayout" Target="../slideLayouts/slideLayout61.xml"/><Relationship Id="rId25" Type="http://schemas.openxmlformats.org/officeDocument/2006/relationships/slideLayout" Target="../slideLayouts/slideLayout60.xml"/><Relationship Id="rId28" Type="http://schemas.openxmlformats.org/officeDocument/2006/relationships/slideLayout" Target="../slideLayouts/slideLayout63.xml"/><Relationship Id="rId27" Type="http://schemas.openxmlformats.org/officeDocument/2006/relationships/slideLayout" Target="../slideLayouts/slideLayout62.xml"/><Relationship Id="rId5" Type="http://schemas.openxmlformats.org/officeDocument/2006/relationships/slideLayout" Target="../slideLayouts/slideLayout40.xml"/><Relationship Id="rId6" Type="http://schemas.openxmlformats.org/officeDocument/2006/relationships/slideLayout" Target="../slideLayouts/slideLayout41.xml"/><Relationship Id="rId29" Type="http://schemas.openxmlformats.org/officeDocument/2006/relationships/slideLayout" Target="../slideLayouts/slideLayout64.xml"/><Relationship Id="rId7" Type="http://schemas.openxmlformats.org/officeDocument/2006/relationships/slideLayout" Target="../slideLayouts/slideLayout42.xml"/><Relationship Id="rId8" Type="http://schemas.openxmlformats.org/officeDocument/2006/relationships/slideLayout" Target="../slideLayouts/slideLayout43.xml"/><Relationship Id="rId31" Type="http://schemas.openxmlformats.org/officeDocument/2006/relationships/slideLayout" Target="../slideLayouts/slideLayout66.xml"/><Relationship Id="rId30" Type="http://schemas.openxmlformats.org/officeDocument/2006/relationships/slideLayout" Target="../slideLayouts/slideLayout65.xml"/><Relationship Id="rId11" Type="http://schemas.openxmlformats.org/officeDocument/2006/relationships/slideLayout" Target="../slideLayouts/slideLayout46.xml"/><Relationship Id="rId10" Type="http://schemas.openxmlformats.org/officeDocument/2006/relationships/slideLayout" Target="../slideLayouts/slideLayout45.xml"/><Relationship Id="rId32" Type="http://schemas.openxmlformats.org/officeDocument/2006/relationships/theme" Target="../theme/theme1.xml"/><Relationship Id="rId13" Type="http://schemas.openxmlformats.org/officeDocument/2006/relationships/slideLayout" Target="../slideLayouts/slideLayout48.xml"/><Relationship Id="rId12" Type="http://schemas.openxmlformats.org/officeDocument/2006/relationships/slideLayout" Target="../slideLayouts/slideLayout47.xml"/><Relationship Id="rId15" Type="http://schemas.openxmlformats.org/officeDocument/2006/relationships/slideLayout" Target="../slideLayouts/slideLayout50.xml"/><Relationship Id="rId14" Type="http://schemas.openxmlformats.org/officeDocument/2006/relationships/slideLayout" Target="../slideLayouts/slideLayout49.xml"/><Relationship Id="rId17" Type="http://schemas.openxmlformats.org/officeDocument/2006/relationships/slideLayout" Target="../slideLayouts/slideLayout52.xml"/><Relationship Id="rId16" Type="http://schemas.openxmlformats.org/officeDocument/2006/relationships/slideLayout" Target="../slideLayouts/slideLayout51.xml"/><Relationship Id="rId19" Type="http://schemas.openxmlformats.org/officeDocument/2006/relationships/slideLayout" Target="../slideLayouts/slideLayout54.xml"/><Relationship Id="rId18"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580700" y="1336550"/>
            <a:ext cx="17135700" cy="1162200"/>
          </a:xfrm>
          <a:prstGeom prst="rect">
            <a:avLst/>
          </a:prstGeom>
          <a:noFill/>
          <a:ln>
            <a:noFill/>
          </a:ln>
        </p:spPr>
        <p:txBody>
          <a:bodyPr anchorCtr="0" anchor="t" bIns="237725" lIns="237725" spcFirstLastPara="1" rIns="237725" wrap="square" tIns="0">
            <a:spAutoFit/>
          </a:bodyPr>
          <a:lstStyle>
            <a:lvl1pPr lvl="0">
              <a:spcBef>
                <a:spcPts val="0"/>
              </a:spcBef>
              <a:spcAft>
                <a:spcPts val="0"/>
              </a:spcAft>
              <a:buClr>
                <a:schemeClr val="dk1"/>
              </a:buClr>
              <a:buSzPts val="5200"/>
              <a:buFont typeface="Plus Jakarta Sans SemiBold"/>
              <a:buNone/>
              <a:defRPr sz="5200">
                <a:solidFill>
                  <a:schemeClr val="dk1"/>
                </a:solidFill>
                <a:latin typeface="Plus Jakarta Sans SemiBold"/>
                <a:ea typeface="Plus Jakarta Sans SemiBold"/>
                <a:cs typeface="Plus Jakarta Sans SemiBold"/>
                <a:sym typeface="Plus Jakarta Sans SemiBold"/>
              </a:defRPr>
            </a:lvl1pPr>
            <a:lvl2pPr lvl="1">
              <a:spcBef>
                <a:spcPts val="0"/>
              </a:spcBef>
              <a:spcAft>
                <a:spcPts val="0"/>
              </a:spcAft>
              <a:buClr>
                <a:schemeClr val="dk1"/>
              </a:buClr>
              <a:buSzPts val="5600"/>
              <a:buNone/>
              <a:defRPr sz="5600">
                <a:solidFill>
                  <a:schemeClr val="dk1"/>
                </a:solidFill>
              </a:defRPr>
            </a:lvl2pPr>
            <a:lvl3pPr lvl="2">
              <a:spcBef>
                <a:spcPts val="0"/>
              </a:spcBef>
              <a:spcAft>
                <a:spcPts val="0"/>
              </a:spcAft>
              <a:buClr>
                <a:schemeClr val="dk1"/>
              </a:buClr>
              <a:buSzPts val="5600"/>
              <a:buNone/>
              <a:defRPr sz="5600">
                <a:solidFill>
                  <a:schemeClr val="dk1"/>
                </a:solidFill>
              </a:defRPr>
            </a:lvl3pPr>
            <a:lvl4pPr lvl="3">
              <a:spcBef>
                <a:spcPts val="0"/>
              </a:spcBef>
              <a:spcAft>
                <a:spcPts val="0"/>
              </a:spcAft>
              <a:buClr>
                <a:schemeClr val="dk1"/>
              </a:buClr>
              <a:buSzPts val="5600"/>
              <a:buNone/>
              <a:defRPr sz="5600">
                <a:solidFill>
                  <a:schemeClr val="dk1"/>
                </a:solidFill>
              </a:defRPr>
            </a:lvl4pPr>
            <a:lvl5pPr lvl="4">
              <a:spcBef>
                <a:spcPts val="0"/>
              </a:spcBef>
              <a:spcAft>
                <a:spcPts val="0"/>
              </a:spcAft>
              <a:buClr>
                <a:schemeClr val="dk1"/>
              </a:buClr>
              <a:buSzPts val="5600"/>
              <a:buNone/>
              <a:defRPr sz="5600">
                <a:solidFill>
                  <a:schemeClr val="dk1"/>
                </a:solidFill>
              </a:defRPr>
            </a:lvl5pPr>
            <a:lvl6pPr lvl="5">
              <a:spcBef>
                <a:spcPts val="0"/>
              </a:spcBef>
              <a:spcAft>
                <a:spcPts val="0"/>
              </a:spcAft>
              <a:buClr>
                <a:schemeClr val="dk1"/>
              </a:buClr>
              <a:buSzPts val="5600"/>
              <a:buNone/>
              <a:defRPr sz="5600">
                <a:solidFill>
                  <a:schemeClr val="dk1"/>
                </a:solidFill>
              </a:defRPr>
            </a:lvl6pPr>
            <a:lvl7pPr lvl="6">
              <a:spcBef>
                <a:spcPts val="0"/>
              </a:spcBef>
              <a:spcAft>
                <a:spcPts val="0"/>
              </a:spcAft>
              <a:buClr>
                <a:schemeClr val="dk1"/>
              </a:buClr>
              <a:buSzPts val="5600"/>
              <a:buNone/>
              <a:defRPr sz="5600">
                <a:solidFill>
                  <a:schemeClr val="dk1"/>
                </a:solidFill>
              </a:defRPr>
            </a:lvl7pPr>
            <a:lvl8pPr lvl="7">
              <a:spcBef>
                <a:spcPts val="0"/>
              </a:spcBef>
              <a:spcAft>
                <a:spcPts val="0"/>
              </a:spcAft>
              <a:buClr>
                <a:schemeClr val="dk1"/>
              </a:buClr>
              <a:buSzPts val="5600"/>
              <a:buNone/>
              <a:defRPr sz="5600">
                <a:solidFill>
                  <a:schemeClr val="dk1"/>
                </a:solidFill>
              </a:defRPr>
            </a:lvl8pPr>
            <a:lvl9pPr lvl="8">
              <a:spcBef>
                <a:spcPts val="0"/>
              </a:spcBef>
              <a:spcAft>
                <a:spcPts val="0"/>
              </a:spcAft>
              <a:buClr>
                <a:schemeClr val="dk1"/>
              </a:buClr>
              <a:buSzPts val="5600"/>
              <a:buNone/>
              <a:defRPr sz="5600">
                <a:solidFill>
                  <a:schemeClr val="dk1"/>
                </a:solidFill>
              </a:defRPr>
            </a:lvl9pPr>
          </a:lstStyle>
          <a:p/>
        </p:txBody>
      </p:sp>
      <p:sp>
        <p:nvSpPr>
          <p:cNvPr id="7" name="Google Shape;7;p1"/>
          <p:cNvSpPr txBox="1"/>
          <p:nvPr>
            <p:ph idx="1" type="body"/>
          </p:nvPr>
        </p:nvSpPr>
        <p:spPr>
          <a:xfrm>
            <a:off x="580550" y="2286000"/>
            <a:ext cx="17135700" cy="6656400"/>
          </a:xfrm>
          <a:prstGeom prst="rect">
            <a:avLst/>
          </a:prstGeom>
          <a:noFill/>
          <a:ln>
            <a:noFill/>
          </a:ln>
        </p:spPr>
        <p:txBody>
          <a:bodyPr anchorCtr="0" anchor="t" bIns="237725" lIns="237725" spcFirstLastPara="1" rIns="237725" wrap="square" tIns="237725">
            <a:spAutoFit/>
          </a:bodyPr>
          <a:lstStyle>
            <a:lvl1pPr indent="-381000" lvl="0" marL="457200">
              <a:lnSpc>
                <a:spcPct val="130000"/>
              </a:lnSpc>
              <a:spcBef>
                <a:spcPts val="0"/>
              </a:spcBef>
              <a:spcAft>
                <a:spcPts val="0"/>
              </a:spcAft>
              <a:buClr>
                <a:schemeClr val="dk1"/>
              </a:buClr>
              <a:buSzPts val="2400"/>
              <a:buFont typeface="Inter"/>
              <a:buChar char="●"/>
              <a:defRPr sz="2400">
                <a:solidFill>
                  <a:schemeClr val="dk1"/>
                </a:solidFill>
                <a:latin typeface="Inter"/>
                <a:ea typeface="Inter"/>
                <a:cs typeface="Inter"/>
                <a:sym typeface="Inter"/>
              </a:defRPr>
            </a:lvl1pPr>
            <a:lvl2pPr indent="-381000" lvl="1" marL="914400">
              <a:lnSpc>
                <a:spcPct val="130000"/>
              </a:lnSpc>
              <a:spcBef>
                <a:spcPts val="1600"/>
              </a:spcBef>
              <a:spcAft>
                <a:spcPts val="0"/>
              </a:spcAft>
              <a:buClr>
                <a:schemeClr val="dk1"/>
              </a:buClr>
              <a:buSzPts val="2400"/>
              <a:buFont typeface="Inter"/>
              <a:buChar char="○"/>
              <a:defRPr sz="2400">
                <a:solidFill>
                  <a:schemeClr val="dk1"/>
                </a:solidFill>
                <a:latin typeface="Inter"/>
                <a:ea typeface="Inter"/>
                <a:cs typeface="Inter"/>
                <a:sym typeface="Inter"/>
              </a:defRPr>
            </a:lvl2pPr>
            <a:lvl3pPr indent="-381000" lvl="2" marL="1371600">
              <a:lnSpc>
                <a:spcPct val="130000"/>
              </a:lnSpc>
              <a:spcBef>
                <a:spcPts val="1600"/>
              </a:spcBef>
              <a:spcAft>
                <a:spcPts val="0"/>
              </a:spcAft>
              <a:buClr>
                <a:schemeClr val="dk1"/>
              </a:buClr>
              <a:buSzPts val="2400"/>
              <a:buFont typeface="Inter"/>
              <a:buChar char="■"/>
              <a:defRPr sz="2400">
                <a:solidFill>
                  <a:schemeClr val="dk1"/>
                </a:solidFill>
                <a:latin typeface="Inter"/>
                <a:ea typeface="Inter"/>
                <a:cs typeface="Inter"/>
                <a:sym typeface="Inter"/>
              </a:defRPr>
            </a:lvl3pPr>
            <a:lvl4pPr indent="-381000" lvl="3" marL="1828800">
              <a:lnSpc>
                <a:spcPct val="130000"/>
              </a:lnSpc>
              <a:spcBef>
                <a:spcPts val="1600"/>
              </a:spcBef>
              <a:spcAft>
                <a:spcPts val="0"/>
              </a:spcAft>
              <a:buClr>
                <a:schemeClr val="dk1"/>
              </a:buClr>
              <a:buSzPts val="2400"/>
              <a:buFont typeface="Inter"/>
              <a:buChar char="●"/>
              <a:defRPr sz="2400">
                <a:solidFill>
                  <a:schemeClr val="dk1"/>
                </a:solidFill>
                <a:latin typeface="Inter"/>
                <a:ea typeface="Inter"/>
                <a:cs typeface="Inter"/>
                <a:sym typeface="Inter"/>
              </a:defRPr>
            </a:lvl4pPr>
            <a:lvl5pPr indent="-381000" lvl="4" marL="2286000">
              <a:lnSpc>
                <a:spcPct val="130000"/>
              </a:lnSpc>
              <a:spcBef>
                <a:spcPts val="1600"/>
              </a:spcBef>
              <a:spcAft>
                <a:spcPts val="0"/>
              </a:spcAft>
              <a:buClr>
                <a:schemeClr val="dk1"/>
              </a:buClr>
              <a:buSzPts val="2400"/>
              <a:buFont typeface="Inter"/>
              <a:buChar char="○"/>
              <a:defRPr sz="2400">
                <a:solidFill>
                  <a:schemeClr val="dk1"/>
                </a:solidFill>
                <a:latin typeface="Inter"/>
                <a:ea typeface="Inter"/>
                <a:cs typeface="Inter"/>
                <a:sym typeface="Inter"/>
              </a:defRPr>
            </a:lvl5pPr>
            <a:lvl6pPr indent="-381000" lvl="5" marL="2743200">
              <a:lnSpc>
                <a:spcPct val="130000"/>
              </a:lnSpc>
              <a:spcBef>
                <a:spcPts val="1600"/>
              </a:spcBef>
              <a:spcAft>
                <a:spcPts val="0"/>
              </a:spcAft>
              <a:buClr>
                <a:schemeClr val="dk1"/>
              </a:buClr>
              <a:buSzPts val="2400"/>
              <a:buFont typeface="Inter"/>
              <a:buChar char="■"/>
              <a:defRPr sz="2400">
                <a:solidFill>
                  <a:schemeClr val="dk1"/>
                </a:solidFill>
                <a:latin typeface="Inter"/>
                <a:ea typeface="Inter"/>
                <a:cs typeface="Inter"/>
                <a:sym typeface="Inter"/>
              </a:defRPr>
            </a:lvl6pPr>
            <a:lvl7pPr indent="-381000" lvl="6" marL="3200400">
              <a:lnSpc>
                <a:spcPct val="130000"/>
              </a:lnSpc>
              <a:spcBef>
                <a:spcPts val="1600"/>
              </a:spcBef>
              <a:spcAft>
                <a:spcPts val="0"/>
              </a:spcAft>
              <a:buClr>
                <a:schemeClr val="dk1"/>
              </a:buClr>
              <a:buSzPts val="2400"/>
              <a:buFont typeface="Inter"/>
              <a:buChar char="●"/>
              <a:defRPr sz="2400">
                <a:solidFill>
                  <a:schemeClr val="dk1"/>
                </a:solidFill>
                <a:latin typeface="Inter"/>
                <a:ea typeface="Inter"/>
                <a:cs typeface="Inter"/>
                <a:sym typeface="Inter"/>
              </a:defRPr>
            </a:lvl7pPr>
            <a:lvl8pPr indent="-381000" lvl="7" marL="3657600">
              <a:lnSpc>
                <a:spcPct val="130000"/>
              </a:lnSpc>
              <a:spcBef>
                <a:spcPts val="1600"/>
              </a:spcBef>
              <a:spcAft>
                <a:spcPts val="0"/>
              </a:spcAft>
              <a:buClr>
                <a:schemeClr val="dk1"/>
              </a:buClr>
              <a:buSzPts val="2400"/>
              <a:buFont typeface="Inter"/>
              <a:buChar char="○"/>
              <a:defRPr sz="2400">
                <a:solidFill>
                  <a:schemeClr val="dk1"/>
                </a:solidFill>
                <a:latin typeface="Inter"/>
                <a:ea typeface="Inter"/>
                <a:cs typeface="Inter"/>
                <a:sym typeface="Inter"/>
              </a:defRPr>
            </a:lvl8pPr>
            <a:lvl9pPr indent="-381000" lvl="8" marL="4114800">
              <a:lnSpc>
                <a:spcPct val="130000"/>
              </a:lnSpc>
              <a:spcBef>
                <a:spcPts val="1600"/>
              </a:spcBef>
              <a:spcAft>
                <a:spcPts val="1600"/>
              </a:spcAft>
              <a:buClr>
                <a:schemeClr val="dk1"/>
              </a:buClr>
              <a:buSzPts val="2400"/>
              <a:buFont typeface="Inter"/>
              <a:buChar char="■"/>
              <a:defRPr sz="2400">
                <a:solidFill>
                  <a:schemeClr val="dk1"/>
                </a:solidFill>
                <a:latin typeface="Inter"/>
                <a:ea typeface="Inter"/>
                <a:cs typeface="Inter"/>
                <a:sym typeface="Inter"/>
              </a:defRPr>
            </a:lvl9pPr>
          </a:lstStyle>
          <a:p/>
        </p:txBody>
      </p:sp>
      <p:sp>
        <p:nvSpPr>
          <p:cNvPr id="8" name="Google Shape;8;p1"/>
          <p:cNvSpPr txBox="1"/>
          <p:nvPr/>
        </p:nvSpPr>
        <p:spPr>
          <a:xfrm>
            <a:off x="575225" y="9435401"/>
            <a:ext cx="5874900" cy="489000"/>
          </a:xfrm>
          <a:prstGeom prst="rect">
            <a:avLst/>
          </a:prstGeom>
          <a:noFill/>
          <a:ln>
            <a:noFill/>
          </a:ln>
        </p:spPr>
        <p:txBody>
          <a:bodyPr anchorCtr="0" anchor="b" bIns="0" lIns="237725" spcFirstLastPara="1" rIns="137150" wrap="square" tIns="0">
            <a:noAutofit/>
          </a:bodyPr>
          <a:lstStyle/>
          <a:p>
            <a:pPr indent="0" lvl="0" marL="0" rtl="0" algn="l">
              <a:spcBef>
                <a:spcPts val="0"/>
              </a:spcBef>
              <a:spcAft>
                <a:spcPts val="0"/>
              </a:spcAft>
              <a:buNone/>
            </a:pPr>
            <a:r>
              <a:rPr lang="en">
                <a:solidFill>
                  <a:srgbClr val="717885"/>
                </a:solidFill>
                <a:latin typeface="Inter"/>
                <a:ea typeface="Inter"/>
                <a:cs typeface="Inter"/>
                <a:sym typeface="Inter"/>
              </a:rPr>
              <a:t>evolvingweb</a:t>
            </a:r>
            <a:endParaRPr>
              <a:solidFill>
                <a:srgbClr val="717885"/>
              </a:solidFill>
              <a:latin typeface="Inter"/>
              <a:ea typeface="Inter"/>
              <a:cs typeface="Inter"/>
              <a:sym typeface="Inter"/>
            </a:endParaRPr>
          </a:p>
        </p:txBody>
      </p:sp>
      <p:sp>
        <p:nvSpPr>
          <p:cNvPr id="9" name="Google Shape;9;p1"/>
          <p:cNvSpPr txBox="1"/>
          <p:nvPr/>
        </p:nvSpPr>
        <p:spPr>
          <a:xfrm>
            <a:off x="16414650" y="9416750"/>
            <a:ext cx="1336200" cy="489000"/>
          </a:xfrm>
          <a:prstGeom prst="rect">
            <a:avLst/>
          </a:prstGeom>
          <a:noFill/>
          <a:ln>
            <a:noFill/>
          </a:ln>
        </p:spPr>
        <p:txBody>
          <a:bodyPr anchorCtr="0" anchor="b" bIns="0" lIns="0" spcFirstLastPara="1" rIns="237725" wrap="square" tIns="0">
            <a:noAutofit/>
          </a:bodyPr>
          <a:lstStyle/>
          <a:p>
            <a:pPr indent="0" lvl="0" marL="0" rtl="0" algn="r">
              <a:spcBef>
                <a:spcPts val="0"/>
              </a:spcBef>
              <a:spcAft>
                <a:spcPts val="0"/>
              </a:spcAft>
              <a:buNone/>
            </a:pPr>
            <a:fld id="{00000000-1234-1234-1234-123412341234}" type="slidenum">
              <a:rPr lang="en">
                <a:solidFill>
                  <a:srgbClr val="717885"/>
                </a:solidFill>
                <a:latin typeface="Inter"/>
                <a:ea typeface="Inter"/>
                <a:cs typeface="Inter"/>
                <a:sym typeface="Inter"/>
              </a:rPr>
              <a:t>‹#›</a:t>
            </a:fld>
            <a:endParaRPr>
              <a:solidFill>
                <a:srgbClr val="717885"/>
              </a:solidFill>
              <a:latin typeface="Inter"/>
              <a:ea typeface="Inter"/>
              <a:cs typeface="Inter"/>
              <a:sym typeface="Inter"/>
            </a:endParaRPr>
          </a:p>
        </p:txBody>
      </p:sp>
      <p:sp>
        <p:nvSpPr>
          <p:cNvPr id="10" name="Google Shape;10;p1"/>
          <p:cNvSpPr txBox="1"/>
          <p:nvPr/>
        </p:nvSpPr>
        <p:spPr>
          <a:xfrm>
            <a:off x="13471150" y="9435475"/>
            <a:ext cx="2651400" cy="489000"/>
          </a:xfrm>
          <a:prstGeom prst="rect">
            <a:avLst/>
          </a:prstGeom>
          <a:noFill/>
          <a:ln>
            <a:noFill/>
          </a:ln>
        </p:spPr>
        <p:txBody>
          <a:bodyPr anchorCtr="0" anchor="b" bIns="0" lIns="137150" spcFirstLastPara="1" rIns="137150" wrap="square" tIns="0">
            <a:noAutofit/>
          </a:bodyPr>
          <a:lstStyle/>
          <a:p>
            <a:pPr indent="0" lvl="0" marL="0" rtl="0" algn="l">
              <a:spcBef>
                <a:spcPts val="0"/>
              </a:spcBef>
              <a:spcAft>
                <a:spcPts val="0"/>
              </a:spcAft>
              <a:buNone/>
            </a:pPr>
            <a:r>
              <a:rPr lang="en">
                <a:solidFill>
                  <a:srgbClr val="717885"/>
                </a:solidFill>
                <a:latin typeface="Inter"/>
                <a:ea typeface="Inter"/>
                <a:cs typeface="Inter"/>
                <a:sym typeface="Inter"/>
              </a:rPr>
              <a:t>2025.05.21</a:t>
            </a:r>
            <a:endParaRPr>
              <a:solidFill>
                <a:srgbClr val="717885"/>
              </a:solidFill>
              <a:latin typeface="Inter"/>
              <a:ea typeface="Inter"/>
              <a:cs typeface="Inter"/>
              <a:sym typeface="Inter"/>
            </a:endParaRPr>
          </a:p>
        </p:txBody>
      </p:sp>
      <p:sp>
        <p:nvSpPr>
          <p:cNvPr id="11" name="Google Shape;11;p1"/>
          <p:cNvSpPr txBox="1"/>
          <p:nvPr/>
        </p:nvSpPr>
        <p:spPr>
          <a:xfrm>
            <a:off x="8441625" y="9435400"/>
            <a:ext cx="5029500" cy="489000"/>
          </a:xfrm>
          <a:prstGeom prst="rect">
            <a:avLst/>
          </a:prstGeom>
          <a:noFill/>
          <a:ln>
            <a:noFill/>
          </a:ln>
        </p:spPr>
        <p:txBody>
          <a:bodyPr anchorCtr="0" anchor="b" bIns="0" lIns="237725" spcFirstLastPara="1" rIns="137150" wrap="square" tIns="0">
            <a:noAutofit/>
          </a:bodyPr>
          <a:lstStyle/>
          <a:p>
            <a:pPr indent="0" lvl="0" marL="0" rtl="0" algn="l">
              <a:spcBef>
                <a:spcPts val="0"/>
              </a:spcBef>
              <a:spcAft>
                <a:spcPts val="0"/>
              </a:spcAft>
              <a:buNone/>
            </a:pPr>
            <a:r>
              <a:rPr lang="en">
                <a:solidFill>
                  <a:srgbClr val="717885"/>
                </a:solidFill>
                <a:latin typeface="Inter"/>
                <a:ea typeface="Inter"/>
                <a:cs typeface="Inter"/>
                <a:sym typeface="Inter"/>
              </a:rPr>
              <a:t>Ollama: Using Open-source AI for Drupal Development</a:t>
            </a:r>
            <a:endParaRPr>
              <a:solidFill>
                <a:srgbClr val="717885"/>
              </a:solidFill>
              <a:latin typeface="Inter"/>
              <a:ea typeface="Inter"/>
              <a:cs typeface="Inter"/>
              <a:sym typeface="Inter"/>
            </a:endParaRPr>
          </a:p>
        </p:txBody>
      </p:sp>
      <p:pic>
        <p:nvPicPr>
          <p:cNvPr id="12" name="Google Shape;12;p1"/>
          <p:cNvPicPr preferRelativeResize="0"/>
          <p:nvPr/>
        </p:nvPicPr>
        <p:blipFill>
          <a:blip r:embed="rId1">
            <a:alphaModFix/>
          </a:blip>
          <a:stretch>
            <a:fillRect/>
          </a:stretch>
        </p:blipFill>
        <p:spPr>
          <a:xfrm flipH="1" rot="10800000">
            <a:off x="-1200" y="9432125"/>
            <a:ext cx="18289198" cy="122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 id="2147483675" r:id="rId29"/>
    <p:sldLayoutId id="2147483676" r:id="rId30"/>
    <p:sldLayoutId id="2147483677" r:id="rId31"/>
    <p:sldLayoutId id="2147483678" r:id="rId32"/>
    <p:sldLayoutId id="2147483679" r:id="rId33"/>
    <p:sldLayoutId id="2147483680" r:id="rId34"/>
    <p:sldLayoutId id="2147483681" r:id="rId35"/>
    <p:sldLayoutId id="2147483682" r:id="rId36"/>
    <p:sldLayoutId id="2147483683" r:id="rId3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3240">
          <p15:clr>
            <a:srgbClr val="E46962"/>
          </p15:clr>
        </p15:guide>
        <p15:guide id="2" pos="360">
          <p15:clr>
            <a:srgbClr val="E46962"/>
          </p15:clr>
        </p15:guide>
        <p15:guide id="3" pos="1560">
          <p15:clr>
            <a:srgbClr val="E46962"/>
          </p15:clr>
        </p15:guide>
        <p15:guide id="4" pos="2759">
          <p15:clr>
            <a:srgbClr val="E46962"/>
          </p15:clr>
        </p15:guide>
        <p15:guide id="5" pos="3960">
          <p15:clr>
            <a:srgbClr val="E46962"/>
          </p15:clr>
        </p15:guide>
        <p15:guide id="6" pos="5160">
          <p15:clr>
            <a:srgbClr val="E46962"/>
          </p15:clr>
        </p15:guide>
        <p15:guide id="7" pos="6359">
          <p15:clr>
            <a:srgbClr val="E46962"/>
          </p15:clr>
        </p15:guide>
        <p15:guide id="8" pos="7560">
          <p15:clr>
            <a:srgbClr val="E46962"/>
          </p15:clr>
        </p15:guide>
        <p15:guide id="9" pos="8760">
          <p15:clr>
            <a:srgbClr val="E46962"/>
          </p15:clr>
        </p15:guide>
        <p15:guide id="10" pos="9960">
          <p15:clr>
            <a:srgbClr val="E46962"/>
          </p15:clr>
        </p15:guide>
        <p15:guide id="11" pos="11160">
          <p15:clr>
            <a:srgbClr val="E46962"/>
          </p15:clr>
        </p15:guide>
        <p15:guide id="12" pos="960">
          <p15:clr>
            <a:srgbClr val="E46962"/>
          </p15:clr>
        </p15:guide>
        <p15:guide id="13" pos="2160">
          <p15:clr>
            <a:srgbClr val="E46962"/>
          </p15:clr>
        </p15:guide>
        <p15:guide id="14" pos="3360">
          <p15:clr>
            <a:srgbClr val="E46962"/>
          </p15:clr>
        </p15:guide>
        <p15:guide id="15" pos="4560">
          <p15:clr>
            <a:srgbClr val="E46962"/>
          </p15:clr>
        </p15:guide>
        <p15:guide id="16" pos="5760">
          <p15:clr>
            <a:srgbClr val="E46962"/>
          </p15:clr>
        </p15:guide>
        <p15:guide id="17" pos="6960">
          <p15:clr>
            <a:srgbClr val="E46962"/>
          </p15:clr>
        </p15:guide>
        <p15:guide id="18" pos="8160">
          <p15:clr>
            <a:srgbClr val="E46962"/>
          </p15:clr>
        </p15:guide>
        <p15:guide id="19" pos="9360">
          <p15:clr>
            <a:srgbClr val="E46962"/>
          </p15:clr>
        </p15:guide>
        <p15:guide id="20" pos="10560">
          <p15:clr>
            <a:srgbClr val="E46962"/>
          </p15:clr>
        </p15:guide>
        <p15:guide id="21" orient="horz" pos="240">
          <p15:clr>
            <a:srgbClr val="E46962"/>
          </p15:clr>
        </p15:guide>
        <p15:guide id="22" orient="horz" pos="6240">
          <p15:clr>
            <a:srgbClr val="E46962"/>
          </p15:clr>
        </p15:guide>
        <p15:guide id="23" orient="horz" pos="1440">
          <p15:clr>
            <a:srgbClr val="E46962"/>
          </p15:clr>
        </p15:guide>
        <p15:guide id="24" orient="horz" pos="5040">
          <p15:clr>
            <a:srgbClr val="E46962"/>
          </p15:clr>
        </p15:guide>
        <p15:guide id="25" orient="horz" pos="842">
          <p15:clr>
            <a:srgbClr val="E46962"/>
          </p15:clr>
        </p15:guide>
        <p15:guide id="26" orient="horz" pos="5633">
          <p15:clr>
            <a:srgbClr val="E46962"/>
          </p15:clr>
        </p15:guide>
        <p15:guide id="27" orient="horz" pos="2640">
          <p15:clr>
            <a:srgbClr val="E46962"/>
          </p15:clr>
        </p15:guide>
        <p15:guide id="28" orient="horz" pos="2055">
          <p15:clr>
            <a:srgbClr val="E46962"/>
          </p15:clr>
        </p15:guide>
        <p15:guide id="29" orient="horz" pos="4425">
          <p15:clr>
            <a:srgbClr val="E46962"/>
          </p15:clr>
        </p15:guide>
        <p15:guide id="30" orient="horz" pos="3844">
          <p15:clr>
            <a:srgbClr val="E46962"/>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221" name="Shape 221"/>
        <p:cNvGrpSpPr/>
        <p:nvPr/>
      </p:nvGrpSpPr>
      <p:grpSpPr>
        <a:xfrm>
          <a:off x="0" y="0"/>
          <a:ext cx="0" cy="0"/>
          <a:chOff x="0" y="0"/>
          <a:chExt cx="0" cy="0"/>
        </a:xfrm>
      </p:grpSpPr>
      <p:sp>
        <p:nvSpPr>
          <p:cNvPr id="222" name="Google Shape;222;p38"/>
          <p:cNvSpPr txBox="1"/>
          <p:nvPr>
            <p:ph type="title"/>
          </p:nvPr>
        </p:nvSpPr>
        <p:spPr>
          <a:xfrm>
            <a:off x="580700" y="1336550"/>
            <a:ext cx="17135700" cy="1162200"/>
          </a:xfrm>
          <a:prstGeom prst="rect">
            <a:avLst/>
          </a:prstGeom>
          <a:noFill/>
          <a:ln>
            <a:noFill/>
          </a:ln>
        </p:spPr>
        <p:txBody>
          <a:bodyPr anchorCtr="0" anchor="t" bIns="237725" lIns="237725" spcFirstLastPara="1" rIns="237725" wrap="square" tIns="0">
            <a:spAutoFit/>
          </a:bodyPr>
          <a:lstStyle>
            <a:lvl1pPr lvl="0" marR="0" algn="l">
              <a:lnSpc>
                <a:spcPct val="100000"/>
              </a:lnSpc>
              <a:spcBef>
                <a:spcPts val="0"/>
              </a:spcBef>
              <a:spcAft>
                <a:spcPts val="0"/>
              </a:spcAft>
              <a:buClr>
                <a:schemeClr val="dk1"/>
              </a:buClr>
              <a:buSzPts val="5200"/>
              <a:buFont typeface="Plus Jakarta Sans SemiBold"/>
              <a:buNone/>
              <a:defRPr b="0" i="0" sz="5200" u="none" cap="none" strike="noStrike">
                <a:solidFill>
                  <a:schemeClr val="dk1"/>
                </a:solidFill>
                <a:latin typeface="Plus Jakarta Sans SemiBold"/>
                <a:ea typeface="Plus Jakarta Sans SemiBold"/>
                <a:cs typeface="Plus Jakarta Sans SemiBold"/>
                <a:sym typeface="Plus Jakarta Sans SemiBold"/>
              </a:defRPr>
            </a:lvl1pPr>
            <a:lvl2pPr lvl="1" marR="0" algn="l">
              <a:lnSpc>
                <a:spcPct val="100000"/>
              </a:lnSpc>
              <a:spcBef>
                <a:spcPts val="0"/>
              </a:spcBef>
              <a:spcAft>
                <a:spcPts val="0"/>
              </a:spcAft>
              <a:buClr>
                <a:schemeClr val="dk1"/>
              </a:buClr>
              <a:buSzPts val="5600"/>
              <a:buFont typeface="Arial"/>
              <a:buNone/>
              <a:defRPr b="0" i="0" sz="56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5600"/>
              <a:buFont typeface="Arial"/>
              <a:buNone/>
              <a:defRPr b="0" i="0" sz="56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5600"/>
              <a:buFont typeface="Arial"/>
              <a:buNone/>
              <a:defRPr b="0" i="0" sz="56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5600"/>
              <a:buFont typeface="Arial"/>
              <a:buNone/>
              <a:defRPr b="0" i="0" sz="56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5600"/>
              <a:buFont typeface="Arial"/>
              <a:buNone/>
              <a:defRPr b="0" i="0" sz="56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5600"/>
              <a:buFont typeface="Arial"/>
              <a:buNone/>
              <a:defRPr b="0" i="0" sz="56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5600"/>
              <a:buFont typeface="Arial"/>
              <a:buNone/>
              <a:defRPr b="0" i="0" sz="56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5600"/>
              <a:buFont typeface="Arial"/>
              <a:buNone/>
              <a:defRPr b="0" i="0" sz="5600" u="none" cap="none" strike="noStrike">
                <a:solidFill>
                  <a:schemeClr val="dk1"/>
                </a:solidFill>
                <a:latin typeface="Arial"/>
                <a:ea typeface="Arial"/>
                <a:cs typeface="Arial"/>
                <a:sym typeface="Arial"/>
              </a:defRPr>
            </a:lvl9pPr>
          </a:lstStyle>
          <a:p/>
        </p:txBody>
      </p:sp>
      <p:sp>
        <p:nvSpPr>
          <p:cNvPr id="223" name="Google Shape;223;p38"/>
          <p:cNvSpPr txBox="1"/>
          <p:nvPr>
            <p:ph idx="1" type="body"/>
          </p:nvPr>
        </p:nvSpPr>
        <p:spPr>
          <a:xfrm>
            <a:off x="580550" y="2286000"/>
            <a:ext cx="17135700" cy="6656400"/>
          </a:xfrm>
          <a:prstGeom prst="rect">
            <a:avLst/>
          </a:prstGeom>
          <a:noFill/>
          <a:ln>
            <a:noFill/>
          </a:ln>
        </p:spPr>
        <p:txBody>
          <a:bodyPr anchorCtr="0" anchor="t" bIns="237725" lIns="237725" spcFirstLastPara="1" rIns="237725" wrap="square" tIns="237725">
            <a:spAutoFit/>
          </a:bodyPr>
          <a:lstStyle>
            <a:lvl1pPr indent="-381000" lvl="0" marL="457200" marR="0" algn="l">
              <a:lnSpc>
                <a:spcPct val="130000"/>
              </a:lnSpc>
              <a:spcBef>
                <a:spcPts val="0"/>
              </a:spcBef>
              <a:spcAft>
                <a:spcPts val="0"/>
              </a:spcAft>
              <a:buClr>
                <a:schemeClr val="dk1"/>
              </a:buClr>
              <a:buSzPts val="2400"/>
              <a:buFont typeface="Inter"/>
              <a:buChar char="●"/>
              <a:defRPr b="0" i="0" sz="2400" u="none" cap="none" strike="noStrike">
                <a:solidFill>
                  <a:schemeClr val="dk1"/>
                </a:solidFill>
                <a:latin typeface="Inter"/>
                <a:ea typeface="Inter"/>
                <a:cs typeface="Inter"/>
                <a:sym typeface="Inter"/>
              </a:defRPr>
            </a:lvl1pPr>
            <a:lvl2pPr indent="-381000" lvl="1" marL="914400" marR="0" algn="l">
              <a:lnSpc>
                <a:spcPct val="130000"/>
              </a:lnSpc>
              <a:spcBef>
                <a:spcPts val="1600"/>
              </a:spcBef>
              <a:spcAft>
                <a:spcPts val="0"/>
              </a:spcAft>
              <a:buClr>
                <a:schemeClr val="dk1"/>
              </a:buClr>
              <a:buSzPts val="2400"/>
              <a:buFont typeface="Inter"/>
              <a:buChar char="○"/>
              <a:defRPr b="0" i="0" sz="2400" u="none" cap="none" strike="noStrike">
                <a:solidFill>
                  <a:schemeClr val="dk1"/>
                </a:solidFill>
                <a:latin typeface="Inter"/>
                <a:ea typeface="Inter"/>
                <a:cs typeface="Inter"/>
                <a:sym typeface="Inter"/>
              </a:defRPr>
            </a:lvl2pPr>
            <a:lvl3pPr indent="-381000" lvl="2" marL="1371600" marR="0" algn="l">
              <a:lnSpc>
                <a:spcPct val="130000"/>
              </a:lnSpc>
              <a:spcBef>
                <a:spcPts val="1600"/>
              </a:spcBef>
              <a:spcAft>
                <a:spcPts val="0"/>
              </a:spcAft>
              <a:buClr>
                <a:schemeClr val="dk1"/>
              </a:buClr>
              <a:buSzPts val="2400"/>
              <a:buFont typeface="Inter"/>
              <a:buChar char="■"/>
              <a:defRPr b="0" i="0" sz="2400" u="none" cap="none" strike="noStrike">
                <a:solidFill>
                  <a:schemeClr val="dk1"/>
                </a:solidFill>
                <a:latin typeface="Inter"/>
                <a:ea typeface="Inter"/>
                <a:cs typeface="Inter"/>
                <a:sym typeface="Inter"/>
              </a:defRPr>
            </a:lvl3pPr>
            <a:lvl4pPr indent="-381000" lvl="3" marL="1828800" marR="0" algn="l">
              <a:lnSpc>
                <a:spcPct val="130000"/>
              </a:lnSpc>
              <a:spcBef>
                <a:spcPts val="1600"/>
              </a:spcBef>
              <a:spcAft>
                <a:spcPts val="0"/>
              </a:spcAft>
              <a:buClr>
                <a:schemeClr val="dk1"/>
              </a:buClr>
              <a:buSzPts val="2400"/>
              <a:buFont typeface="Inter"/>
              <a:buChar char="●"/>
              <a:defRPr b="0" i="0" sz="2400" u="none" cap="none" strike="noStrike">
                <a:solidFill>
                  <a:schemeClr val="dk1"/>
                </a:solidFill>
                <a:latin typeface="Inter"/>
                <a:ea typeface="Inter"/>
                <a:cs typeface="Inter"/>
                <a:sym typeface="Inter"/>
              </a:defRPr>
            </a:lvl4pPr>
            <a:lvl5pPr indent="-381000" lvl="4" marL="2286000" marR="0" algn="l">
              <a:lnSpc>
                <a:spcPct val="130000"/>
              </a:lnSpc>
              <a:spcBef>
                <a:spcPts val="1600"/>
              </a:spcBef>
              <a:spcAft>
                <a:spcPts val="0"/>
              </a:spcAft>
              <a:buClr>
                <a:schemeClr val="dk1"/>
              </a:buClr>
              <a:buSzPts val="2400"/>
              <a:buFont typeface="Inter"/>
              <a:buChar char="○"/>
              <a:defRPr b="0" i="0" sz="2400" u="none" cap="none" strike="noStrike">
                <a:solidFill>
                  <a:schemeClr val="dk1"/>
                </a:solidFill>
                <a:latin typeface="Inter"/>
                <a:ea typeface="Inter"/>
                <a:cs typeface="Inter"/>
                <a:sym typeface="Inter"/>
              </a:defRPr>
            </a:lvl5pPr>
            <a:lvl6pPr indent="-381000" lvl="5" marL="2743200" marR="0" algn="l">
              <a:lnSpc>
                <a:spcPct val="130000"/>
              </a:lnSpc>
              <a:spcBef>
                <a:spcPts val="1600"/>
              </a:spcBef>
              <a:spcAft>
                <a:spcPts val="0"/>
              </a:spcAft>
              <a:buClr>
                <a:schemeClr val="dk1"/>
              </a:buClr>
              <a:buSzPts val="2400"/>
              <a:buFont typeface="Inter"/>
              <a:buChar char="■"/>
              <a:defRPr b="0" i="0" sz="2400" u="none" cap="none" strike="noStrike">
                <a:solidFill>
                  <a:schemeClr val="dk1"/>
                </a:solidFill>
                <a:latin typeface="Inter"/>
                <a:ea typeface="Inter"/>
                <a:cs typeface="Inter"/>
                <a:sym typeface="Inter"/>
              </a:defRPr>
            </a:lvl6pPr>
            <a:lvl7pPr indent="-381000" lvl="6" marL="3200400" marR="0" algn="l">
              <a:lnSpc>
                <a:spcPct val="130000"/>
              </a:lnSpc>
              <a:spcBef>
                <a:spcPts val="1600"/>
              </a:spcBef>
              <a:spcAft>
                <a:spcPts val="0"/>
              </a:spcAft>
              <a:buClr>
                <a:schemeClr val="dk1"/>
              </a:buClr>
              <a:buSzPts val="2400"/>
              <a:buFont typeface="Inter"/>
              <a:buChar char="●"/>
              <a:defRPr b="0" i="0" sz="2400" u="none" cap="none" strike="noStrike">
                <a:solidFill>
                  <a:schemeClr val="dk1"/>
                </a:solidFill>
                <a:latin typeface="Inter"/>
                <a:ea typeface="Inter"/>
                <a:cs typeface="Inter"/>
                <a:sym typeface="Inter"/>
              </a:defRPr>
            </a:lvl7pPr>
            <a:lvl8pPr indent="-381000" lvl="7" marL="3657600" marR="0" algn="l">
              <a:lnSpc>
                <a:spcPct val="130000"/>
              </a:lnSpc>
              <a:spcBef>
                <a:spcPts val="1600"/>
              </a:spcBef>
              <a:spcAft>
                <a:spcPts val="0"/>
              </a:spcAft>
              <a:buClr>
                <a:schemeClr val="dk1"/>
              </a:buClr>
              <a:buSzPts val="2400"/>
              <a:buFont typeface="Inter"/>
              <a:buChar char="○"/>
              <a:defRPr b="0" i="0" sz="2400" u="none" cap="none" strike="noStrike">
                <a:solidFill>
                  <a:schemeClr val="dk1"/>
                </a:solidFill>
                <a:latin typeface="Inter"/>
                <a:ea typeface="Inter"/>
                <a:cs typeface="Inter"/>
                <a:sym typeface="Inter"/>
              </a:defRPr>
            </a:lvl8pPr>
            <a:lvl9pPr indent="-381000" lvl="8" marL="4114800" marR="0" algn="l">
              <a:lnSpc>
                <a:spcPct val="130000"/>
              </a:lnSpc>
              <a:spcBef>
                <a:spcPts val="1600"/>
              </a:spcBef>
              <a:spcAft>
                <a:spcPts val="1600"/>
              </a:spcAft>
              <a:buClr>
                <a:schemeClr val="dk1"/>
              </a:buClr>
              <a:buSzPts val="2400"/>
              <a:buFont typeface="Inter"/>
              <a:buChar char="■"/>
              <a:defRPr b="0" i="0" sz="2400" u="none" cap="none" strike="noStrike">
                <a:solidFill>
                  <a:schemeClr val="dk1"/>
                </a:solidFill>
                <a:latin typeface="Inter"/>
                <a:ea typeface="Inter"/>
                <a:cs typeface="Inter"/>
                <a:sym typeface="Inter"/>
              </a:defRPr>
            </a:lvl9pPr>
          </a:lstStyle>
          <a:p/>
        </p:txBody>
      </p:sp>
      <p:sp>
        <p:nvSpPr>
          <p:cNvPr id="224" name="Google Shape;224;p38"/>
          <p:cNvSpPr txBox="1"/>
          <p:nvPr/>
        </p:nvSpPr>
        <p:spPr>
          <a:xfrm>
            <a:off x="575225" y="9435401"/>
            <a:ext cx="5874900" cy="489000"/>
          </a:xfrm>
          <a:prstGeom prst="rect">
            <a:avLst/>
          </a:prstGeom>
          <a:noFill/>
          <a:ln>
            <a:noFill/>
          </a:ln>
        </p:spPr>
        <p:txBody>
          <a:bodyPr anchorCtr="0" anchor="b" bIns="0" lIns="237725" spcFirstLastPara="1" rIns="137150" wrap="square" tIns="0">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717885"/>
                </a:solidFill>
                <a:latin typeface="Inter"/>
                <a:ea typeface="Inter"/>
                <a:cs typeface="Inter"/>
                <a:sym typeface="Inter"/>
              </a:rPr>
              <a:t>evolvingweb</a:t>
            </a:r>
            <a:endParaRPr b="0" i="0" sz="1400" u="none" cap="none" strike="noStrike">
              <a:solidFill>
                <a:srgbClr val="717885"/>
              </a:solidFill>
              <a:latin typeface="Inter"/>
              <a:ea typeface="Inter"/>
              <a:cs typeface="Inter"/>
              <a:sym typeface="Inter"/>
            </a:endParaRPr>
          </a:p>
        </p:txBody>
      </p:sp>
      <p:sp>
        <p:nvSpPr>
          <p:cNvPr id="225" name="Google Shape;225;p38"/>
          <p:cNvSpPr txBox="1"/>
          <p:nvPr/>
        </p:nvSpPr>
        <p:spPr>
          <a:xfrm>
            <a:off x="16414650" y="9416750"/>
            <a:ext cx="1336200" cy="489000"/>
          </a:xfrm>
          <a:prstGeom prst="rect">
            <a:avLst/>
          </a:prstGeom>
          <a:noFill/>
          <a:ln>
            <a:noFill/>
          </a:ln>
        </p:spPr>
        <p:txBody>
          <a:bodyPr anchorCtr="0" anchor="b" bIns="0" lIns="0" spcFirstLastPara="1" rIns="237725" wrap="square" tIns="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717885"/>
                </a:solidFill>
                <a:latin typeface="Inter"/>
                <a:ea typeface="Inter"/>
                <a:cs typeface="Inter"/>
                <a:sym typeface="Inter"/>
              </a:rPr>
              <a:t>‹#›</a:t>
            </a:fld>
            <a:endParaRPr b="0" i="0" sz="1400" u="none" cap="none" strike="noStrike">
              <a:solidFill>
                <a:srgbClr val="717885"/>
              </a:solidFill>
              <a:latin typeface="Inter"/>
              <a:ea typeface="Inter"/>
              <a:cs typeface="Inter"/>
              <a:sym typeface="Inter"/>
            </a:endParaRPr>
          </a:p>
        </p:txBody>
      </p:sp>
      <p:sp>
        <p:nvSpPr>
          <p:cNvPr id="226" name="Google Shape;226;p38"/>
          <p:cNvSpPr txBox="1"/>
          <p:nvPr/>
        </p:nvSpPr>
        <p:spPr>
          <a:xfrm>
            <a:off x="13471150" y="9435475"/>
            <a:ext cx="2651400" cy="489000"/>
          </a:xfrm>
          <a:prstGeom prst="rect">
            <a:avLst/>
          </a:prstGeom>
          <a:noFill/>
          <a:ln>
            <a:noFill/>
          </a:ln>
        </p:spPr>
        <p:txBody>
          <a:bodyPr anchorCtr="0" anchor="b" bIns="0" lIns="137150" spcFirstLastPara="1" rIns="137150" wrap="square" tIns="0">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717885"/>
                </a:solidFill>
                <a:latin typeface="Inter"/>
                <a:ea typeface="Inter"/>
                <a:cs typeface="Inter"/>
                <a:sym typeface="Inter"/>
              </a:rPr>
              <a:t>04.04.24</a:t>
            </a:r>
            <a:endParaRPr b="0" i="0" sz="1400" u="none" cap="none" strike="noStrike">
              <a:solidFill>
                <a:srgbClr val="717885"/>
              </a:solidFill>
              <a:latin typeface="Inter"/>
              <a:ea typeface="Inter"/>
              <a:cs typeface="Inter"/>
              <a:sym typeface="Inter"/>
            </a:endParaRPr>
          </a:p>
        </p:txBody>
      </p:sp>
      <p:sp>
        <p:nvSpPr>
          <p:cNvPr id="227" name="Google Shape;227;p38"/>
          <p:cNvSpPr txBox="1"/>
          <p:nvPr/>
        </p:nvSpPr>
        <p:spPr>
          <a:xfrm>
            <a:off x="9144001" y="9435400"/>
            <a:ext cx="4327200" cy="489000"/>
          </a:xfrm>
          <a:prstGeom prst="rect">
            <a:avLst/>
          </a:prstGeom>
          <a:noFill/>
          <a:ln>
            <a:noFill/>
          </a:ln>
        </p:spPr>
        <p:txBody>
          <a:bodyPr anchorCtr="0" anchor="b" bIns="0" lIns="237725" spcFirstLastPara="1" rIns="137150" wrap="square" tIns="0">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717885"/>
                </a:solidFill>
                <a:latin typeface="Inter"/>
                <a:ea typeface="Inter"/>
                <a:cs typeface="Inter"/>
                <a:sym typeface="Inter"/>
              </a:rPr>
              <a:t>Harvard Kennedy School </a:t>
            </a:r>
            <a:endParaRPr b="0" i="0" sz="1400" u="none" cap="none" strike="noStrike">
              <a:solidFill>
                <a:srgbClr val="717885"/>
              </a:solidFill>
              <a:latin typeface="Inter"/>
              <a:ea typeface="Inter"/>
              <a:cs typeface="Inter"/>
              <a:sym typeface="Inter"/>
            </a:endParaRPr>
          </a:p>
        </p:txBody>
      </p:sp>
      <p:pic>
        <p:nvPicPr>
          <p:cNvPr id="228" name="Google Shape;228;p38"/>
          <p:cNvPicPr preferRelativeResize="0"/>
          <p:nvPr/>
        </p:nvPicPr>
        <p:blipFill rotWithShape="1">
          <a:blip r:embed="rId1">
            <a:alphaModFix/>
          </a:blip>
          <a:srcRect b="0" l="0" r="0" t="0"/>
          <a:stretch/>
        </p:blipFill>
        <p:spPr>
          <a:xfrm flipH="1" rot="10800000">
            <a:off x="-1200" y="9432125"/>
            <a:ext cx="18289198" cy="122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2" r:id="rId20"/>
    <p:sldLayoutId id="2147483703" r:id="rId21"/>
    <p:sldLayoutId id="2147483704" r:id="rId22"/>
    <p:sldLayoutId id="2147483705" r:id="rId23"/>
    <p:sldLayoutId id="2147483706" r:id="rId24"/>
    <p:sldLayoutId id="2147483707" r:id="rId25"/>
    <p:sldLayoutId id="2147483708" r:id="rId26"/>
    <p:sldLayoutId id="2147483709" r:id="rId27"/>
    <p:sldLayoutId id="2147483710" r:id="rId28"/>
    <p:sldLayoutId id="2147483711" r:id="rId29"/>
    <p:sldLayoutId id="2147483712" r:id="rId30"/>
    <p:sldLayoutId id="2147483713" r:id="rId3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3240">
          <p15:clr>
            <a:srgbClr val="E46962"/>
          </p15:clr>
        </p15:guide>
        <p15:guide id="2" pos="360">
          <p15:clr>
            <a:srgbClr val="E46962"/>
          </p15:clr>
        </p15:guide>
        <p15:guide id="3" pos="1560">
          <p15:clr>
            <a:srgbClr val="E46962"/>
          </p15:clr>
        </p15:guide>
        <p15:guide id="4" pos="2759">
          <p15:clr>
            <a:srgbClr val="E46962"/>
          </p15:clr>
        </p15:guide>
        <p15:guide id="5" pos="3960">
          <p15:clr>
            <a:srgbClr val="E46962"/>
          </p15:clr>
        </p15:guide>
        <p15:guide id="6" pos="5160">
          <p15:clr>
            <a:srgbClr val="E46962"/>
          </p15:clr>
        </p15:guide>
        <p15:guide id="7" pos="6359">
          <p15:clr>
            <a:srgbClr val="E46962"/>
          </p15:clr>
        </p15:guide>
        <p15:guide id="8" pos="7560">
          <p15:clr>
            <a:srgbClr val="E46962"/>
          </p15:clr>
        </p15:guide>
        <p15:guide id="9" pos="8760">
          <p15:clr>
            <a:srgbClr val="E46962"/>
          </p15:clr>
        </p15:guide>
        <p15:guide id="10" pos="9960">
          <p15:clr>
            <a:srgbClr val="E46962"/>
          </p15:clr>
        </p15:guide>
        <p15:guide id="11" pos="11160">
          <p15:clr>
            <a:srgbClr val="E46962"/>
          </p15:clr>
        </p15:guide>
        <p15:guide id="12" pos="960">
          <p15:clr>
            <a:srgbClr val="E46962"/>
          </p15:clr>
        </p15:guide>
        <p15:guide id="13" pos="2160">
          <p15:clr>
            <a:srgbClr val="E46962"/>
          </p15:clr>
        </p15:guide>
        <p15:guide id="14" pos="3360">
          <p15:clr>
            <a:srgbClr val="E46962"/>
          </p15:clr>
        </p15:guide>
        <p15:guide id="15" pos="4560">
          <p15:clr>
            <a:srgbClr val="E46962"/>
          </p15:clr>
        </p15:guide>
        <p15:guide id="16" pos="5760">
          <p15:clr>
            <a:srgbClr val="E46962"/>
          </p15:clr>
        </p15:guide>
        <p15:guide id="17" pos="6960">
          <p15:clr>
            <a:srgbClr val="E46962"/>
          </p15:clr>
        </p15:guide>
        <p15:guide id="18" pos="8160">
          <p15:clr>
            <a:srgbClr val="E46962"/>
          </p15:clr>
        </p15:guide>
        <p15:guide id="19" pos="9360">
          <p15:clr>
            <a:srgbClr val="E46962"/>
          </p15:clr>
        </p15:guide>
        <p15:guide id="20" pos="10560">
          <p15:clr>
            <a:srgbClr val="E46962"/>
          </p15:clr>
        </p15:guide>
        <p15:guide id="21" orient="horz" pos="240">
          <p15:clr>
            <a:srgbClr val="E46962"/>
          </p15:clr>
        </p15:guide>
        <p15:guide id="22" orient="horz" pos="6240">
          <p15:clr>
            <a:srgbClr val="E46962"/>
          </p15:clr>
        </p15:guide>
        <p15:guide id="23" orient="horz" pos="1440">
          <p15:clr>
            <a:srgbClr val="E46962"/>
          </p15:clr>
        </p15:guide>
        <p15:guide id="24" orient="horz" pos="5040">
          <p15:clr>
            <a:srgbClr val="E46962"/>
          </p15:clr>
        </p15:guide>
        <p15:guide id="25" orient="horz" pos="842">
          <p15:clr>
            <a:srgbClr val="E46962"/>
          </p15:clr>
        </p15:guide>
        <p15:guide id="26" orient="horz" pos="5633">
          <p15:clr>
            <a:srgbClr val="E46962"/>
          </p15:clr>
        </p15:guide>
        <p15:guide id="27" orient="horz" pos="2640">
          <p15:clr>
            <a:srgbClr val="E46962"/>
          </p15:clr>
        </p15:guide>
        <p15:guide id="28" orient="horz" pos="2055">
          <p15:clr>
            <a:srgbClr val="E46962"/>
          </p15:clr>
        </p15:guide>
        <p15:guide id="29" orient="horz" pos="4425">
          <p15:clr>
            <a:srgbClr val="E46962"/>
          </p15:clr>
        </p15:guide>
        <p15:guide id="30" orient="horz" pos="3844">
          <p15:clr>
            <a:srgbClr val="E46962"/>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xml"/><Relationship Id="rId3" Type="http://schemas.openxmlformats.org/officeDocument/2006/relationships/image" Target="../media/image32.png"/><Relationship Id="rId4" Type="http://schemas.openxmlformats.org/officeDocument/2006/relationships/image" Target="../media/image2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10.xml"/><Relationship Id="rId3" Type="http://schemas.openxmlformats.org/officeDocument/2006/relationships/image" Target="../media/image61.png"/><Relationship Id="rId4" Type="http://schemas.openxmlformats.org/officeDocument/2006/relationships/image" Target="../media/image83.png"/><Relationship Id="rId5" Type="http://schemas.openxmlformats.org/officeDocument/2006/relationships/image" Target="../media/image5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1.xml"/><Relationship Id="rId3" Type="http://schemas.openxmlformats.org/officeDocument/2006/relationships/hyperlink" Target="https://www.youtube.com/watch?v=5xVm0wmJlTo&amp;list=PLpeDXSh4nHjQoxtu956lXtiaqIl_rbUKd&amp;index=21" TargetMode="External"/><Relationship Id="rId4" Type="http://schemas.openxmlformats.org/officeDocument/2006/relationships/hyperlink" Target="https://www.drupal.org/project/ai" TargetMode="External"/><Relationship Id="rId9" Type="http://schemas.openxmlformats.org/officeDocument/2006/relationships/image" Target="../media/image76.png"/><Relationship Id="rId5" Type="http://schemas.openxmlformats.org/officeDocument/2006/relationships/hyperlink" Target="https://www.drupal.org/project/eca" TargetMode="External"/><Relationship Id="rId6" Type="http://schemas.openxmlformats.org/officeDocument/2006/relationships/hyperlink" Target="https://www.youtube.com/watch?v=5xVm0wmJlTo&amp;list=PLpeDXSh4nHjQoxtu956lXtiaqIl_rbUKd&amp;index=21" TargetMode="External"/><Relationship Id="rId7" Type="http://schemas.openxmlformats.org/officeDocument/2006/relationships/hyperlink" Target="https://www.drupal.org/project/search_api" TargetMode="External"/><Relationship Id="rId8" Type="http://schemas.openxmlformats.org/officeDocument/2006/relationships/hyperlink" Target="https://www.youtube.com/watch?v=MxUYDBIuBAE" TargetMode="External"/><Relationship Id="rId10" Type="http://schemas.openxmlformats.org/officeDocument/2006/relationships/image" Target="../media/image6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2.xml"/><Relationship Id="rId3" Type="http://schemas.openxmlformats.org/officeDocument/2006/relationships/image" Target="../media/image76.png"/><Relationship Id="rId4" Type="http://schemas.openxmlformats.org/officeDocument/2006/relationships/image" Target="../media/image6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13.xml"/><Relationship Id="rId3" Type="http://schemas.openxmlformats.org/officeDocument/2006/relationships/image" Target="../media/image61.png"/><Relationship Id="rId4" Type="http://schemas.openxmlformats.org/officeDocument/2006/relationships/image" Target="../media/image77.png"/><Relationship Id="rId5" Type="http://schemas.openxmlformats.org/officeDocument/2006/relationships/image" Target="../media/image6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4.xml"/><Relationship Id="rId3" Type="http://schemas.openxmlformats.org/officeDocument/2006/relationships/image" Target="../media/image62.png"/><Relationship Id="rId4" Type="http://schemas.openxmlformats.org/officeDocument/2006/relationships/image" Target="../media/image8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5.xml"/><Relationship Id="rId3" Type="http://schemas.openxmlformats.org/officeDocument/2006/relationships/image" Target="../media/image87.png"/><Relationship Id="rId4" Type="http://schemas.openxmlformats.org/officeDocument/2006/relationships/hyperlink" Target="https://brew.sh/" TargetMode="External"/><Relationship Id="rId5" Type="http://schemas.openxmlformats.org/officeDocument/2006/relationships/hyperlink" Target="https://ollama.com/download" TargetMode="External"/><Relationship Id="rId6" Type="http://schemas.openxmlformats.org/officeDocument/2006/relationships/image" Target="../media/image6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6.xml"/><Relationship Id="rId3" Type="http://schemas.openxmlformats.org/officeDocument/2006/relationships/image" Target="../media/image8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7.xml"/><Relationship Id="rId3" Type="http://schemas.openxmlformats.org/officeDocument/2006/relationships/image" Target="../media/image87.png"/><Relationship Id="rId4" Type="http://schemas.openxmlformats.org/officeDocument/2006/relationships/hyperlink" Target="http://ollama.com/search" TargetMode="External"/><Relationship Id="rId5" Type="http://schemas.openxmlformats.org/officeDocument/2006/relationships/hyperlink" Target="https://huggingface.co/docs/hub/en/ollama" TargetMode="External"/><Relationship Id="rId6" Type="http://schemas.openxmlformats.org/officeDocument/2006/relationships/image" Target="../media/image69.png"/><Relationship Id="rId7" Type="http://schemas.openxmlformats.org/officeDocument/2006/relationships/image" Target="../media/image7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8.xml"/><Relationship Id="rId3" Type="http://schemas.openxmlformats.org/officeDocument/2006/relationships/image" Target="../media/image87.png"/><Relationship Id="rId4" Type="http://schemas.openxmlformats.org/officeDocument/2006/relationships/hyperlink" Target="http://drive.google.com/file/d/1M0T_OjOZYr2-KCAOzeJRhdsuX5ty8d4A/view" TargetMode="External"/><Relationship Id="rId5" Type="http://schemas.openxmlformats.org/officeDocument/2006/relationships/image" Target="../media/image7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9.xml"/><Relationship Id="rId3" Type="http://schemas.openxmlformats.org/officeDocument/2006/relationships/image" Target="../media/image87.png"/><Relationship Id="rId4" Type="http://schemas.openxmlformats.org/officeDocument/2006/relationships/hyperlink" Target="https://drupal-cms.ddev.site/admin/config/ai/providers/ollama" TargetMode="External"/><Relationship Id="rId5" Type="http://schemas.openxmlformats.org/officeDocument/2006/relationships/hyperlink" Target="https://drupal-cms.ddev.site/admin/config/ai/ai_image_alt_text" TargetMode="External"/><Relationship Id="rId6" Type="http://schemas.openxmlformats.org/officeDocument/2006/relationships/hyperlink" Target="https://drupal-cms.ddev.site/media/add/image" TargetMode="External"/><Relationship Id="rId7" Type="http://schemas.openxmlformats.org/officeDocument/2006/relationships/image" Target="../media/image7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 Id="rId3" Type="http://schemas.openxmlformats.org/officeDocument/2006/relationships/image" Target="../media/image2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0.xml"/><Relationship Id="rId3" Type="http://schemas.openxmlformats.org/officeDocument/2006/relationships/hyperlink" Target="http://drive.google.com/file/d/1Cs7JieNF82ai07TQi2J81vy6eMbIc0TN/view" TargetMode="External"/><Relationship Id="rId4" Type="http://schemas.openxmlformats.org/officeDocument/2006/relationships/image" Target="../media/image7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1.xml"/><Relationship Id="rId3" Type="http://schemas.openxmlformats.org/officeDocument/2006/relationships/hyperlink" Target="https://www.amazee.io/ai-hosting" TargetMode="External"/><Relationship Id="rId4" Type="http://schemas.openxmlformats.org/officeDocument/2006/relationships/hyperlink" Target="https://aws.amazon.com/bedrock/meta/" TargetMode="External"/><Relationship Id="rId9" Type="http://schemas.openxmlformats.org/officeDocument/2006/relationships/image" Target="../media/image87.png"/><Relationship Id="rId5" Type="http://schemas.openxmlformats.org/officeDocument/2006/relationships/hyperlink" Target="https://learn.microsoft.com/en-us/azure/ai-foundry/concepts/models-featured" TargetMode="External"/><Relationship Id="rId6" Type="http://schemas.openxmlformats.org/officeDocument/2006/relationships/hyperlink" Target="https://cloud.google.com/blog/products/application-development/run-your-ai-inference-applications-on-cloud-run-with-nvidia-gpus" TargetMode="External"/><Relationship Id="rId7" Type="http://schemas.openxmlformats.org/officeDocument/2006/relationships/hyperlink" Target="https://www.beam.cloud/" TargetMode="External"/><Relationship Id="rId8" Type="http://schemas.openxmlformats.org/officeDocument/2006/relationships/hyperlink" Target="https://docs.vllm.ai/en/latest/"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22.xml"/><Relationship Id="rId3" Type="http://schemas.openxmlformats.org/officeDocument/2006/relationships/image" Target="../media/image61.png"/><Relationship Id="rId4" Type="http://schemas.openxmlformats.org/officeDocument/2006/relationships/image" Target="../media/image96.png"/><Relationship Id="rId5" Type="http://schemas.openxmlformats.org/officeDocument/2006/relationships/image" Target="../media/image7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3.xml"/><Relationship Id="rId3" Type="http://schemas.openxmlformats.org/officeDocument/2006/relationships/image" Target="../media/image75.png"/><Relationship Id="rId4" Type="http://schemas.openxmlformats.org/officeDocument/2006/relationships/hyperlink" Target="https://continue.dev" TargetMode="External"/><Relationship Id="rId5" Type="http://schemas.openxmlformats.org/officeDocument/2006/relationships/image" Target="../media/image9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4.xml"/><Relationship Id="rId3" Type="http://schemas.openxmlformats.org/officeDocument/2006/relationships/image" Target="../media/image93.png"/><Relationship Id="rId4" Type="http://schemas.openxmlformats.org/officeDocument/2006/relationships/hyperlink" Target="https://marketplace.visualstudio.com/items?itemName=Continue.continue" TargetMode="External"/><Relationship Id="rId5" Type="http://schemas.openxmlformats.org/officeDocument/2006/relationships/hyperlink" Target="https://plugins.jetbrains.com/plugin/22707-continue" TargetMode="External"/><Relationship Id="rId6" Type="http://schemas.openxmlformats.org/officeDocument/2006/relationships/image" Target="../media/image82.png"/><Relationship Id="rId7" Type="http://schemas.openxmlformats.org/officeDocument/2006/relationships/image" Target="../media/image8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5.xml"/><Relationship Id="rId3" Type="http://schemas.openxmlformats.org/officeDocument/2006/relationships/image" Target="../media/image93.png"/><Relationship Id="rId4" Type="http://schemas.openxmlformats.org/officeDocument/2006/relationships/image" Target="../media/image84.png"/><Relationship Id="rId5" Type="http://schemas.openxmlformats.org/officeDocument/2006/relationships/image" Target="../media/image9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7.xml"/><Relationship Id="rId3" Type="http://schemas.openxmlformats.org/officeDocument/2006/relationships/image" Target="../media/image93.png"/><Relationship Id="rId4" Type="http://schemas.openxmlformats.org/officeDocument/2006/relationships/hyperlink" Target="http://drive.google.com/file/d/1UYF4sH3zvqhDrCt-UAxZmK9UdKD4Tmmi/view" TargetMode="External"/><Relationship Id="rId5" Type="http://schemas.openxmlformats.org/officeDocument/2006/relationships/image" Target="../media/image8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9.xml"/><Relationship Id="rId3" Type="http://schemas.openxmlformats.org/officeDocument/2006/relationships/image" Target="../media/image93.png"/><Relationship Id="rId4" Type="http://schemas.openxmlformats.org/officeDocument/2006/relationships/hyperlink" Target="http://drive.google.com/file/d/18JqCgtuF3tJu1wwN75NFA2hxxFrGKGy-/view" TargetMode="External"/><Relationship Id="rId5" Type="http://schemas.openxmlformats.org/officeDocument/2006/relationships/image" Target="../media/image85.jpg"/></Relationships>
</file>

<file path=ppt/slides/_rels/slide3.xml.rels><?xml version="1.0" encoding="UTF-8" standalone="yes"?><Relationships xmlns="http://schemas.openxmlformats.org/package/2006/relationships"><Relationship Id="rId20" Type="http://schemas.openxmlformats.org/officeDocument/2006/relationships/image" Target="../media/image44.png"/><Relationship Id="rId22" Type="http://schemas.openxmlformats.org/officeDocument/2006/relationships/image" Target="../media/image38.png"/><Relationship Id="rId21" Type="http://schemas.openxmlformats.org/officeDocument/2006/relationships/image" Target="../media/image35.png"/><Relationship Id="rId24" Type="http://schemas.openxmlformats.org/officeDocument/2006/relationships/image" Target="../media/image46.png"/><Relationship Id="rId23" Type="http://schemas.openxmlformats.org/officeDocument/2006/relationships/image" Target="../media/image37.png"/><Relationship Id="rId1" Type="http://schemas.openxmlformats.org/officeDocument/2006/relationships/slideLayout" Target="../slideLayouts/slideLayout34.xml"/><Relationship Id="rId2" Type="http://schemas.openxmlformats.org/officeDocument/2006/relationships/notesSlide" Target="../notesSlides/notesSlide3.xml"/><Relationship Id="rId3" Type="http://schemas.openxmlformats.org/officeDocument/2006/relationships/image" Target="../media/image40.png"/><Relationship Id="rId4" Type="http://schemas.openxmlformats.org/officeDocument/2006/relationships/image" Target="../media/image58.png"/><Relationship Id="rId9" Type="http://schemas.openxmlformats.org/officeDocument/2006/relationships/image" Target="../media/image36.png"/><Relationship Id="rId26" Type="http://schemas.openxmlformats.org/officeDocument/2006/relationships/image" Target="../media/image50.png"/><Relationship Id="rId25" Type="http://schemas.openxmlformats.org/officeDocument/2006/relationships/image" Target="../media/image39.png"/><Relationship Id="rId28" Type="http://schemas.openxmlformats.org/officeDocument/2006/relationships/image" Target="../media/image41.png"/><Relationship Id="rId27" Type="http://schemas.openxmlformats.org/officeDocument/2006/relationships/image" Target="../media/image57.png"/><Relationship Id="rId5" Type="http://schemas.openxmlformats.org/officeDocument/2006/relationships/hyperlink" Target="https://www.evolvedrupal.com/" TargetMode="External"/><Relationship Id="rId6" Type="http://schemas.openxmlformats.org/officeDocument/2006/relationships/image" Target="../media/image22.png"/><Relationship Id="rId29" Type="http://schemas.openxmlformats.org/officeDocument/2006/relationships/image" Target="../media/image43.png"/><Relationship Id="rId7" Type="http://schemas.openxmlformats.org/officeDocument/2006/relationships/image" Target="../media/image30.png"/><Relationship Id="rId8" Type="http://schemas.openxmlformats.org/officeDocument/2006/relationships/image" Target="../media/image52.png"/><Relationship Id="rId31" Type="http://schemas.openxmlformats.org/officeDocument/2006/relationships/image" Target="../media/image48.png"/><Relationship Id="rId30" Type="http://schemas.openxmlformats.org/officeDocument/2006/relationships/image" Target="../media/image45.png"/><Relationship Id="rId11" Type="http://schemas.openxmlformats.org/officeDocument/2006/relationships/image" Target="../media/image26.png"/><Relationship Id="rId33" Type="http://schemas.openxmlformats.org/officeDocument/2006/relationships/image" Target="../media/image73.png"/><Relationship Id="rId10" Type="http://schemas.openxmlformats.org/officeDocument/2006/relationships/image" Target="../media/image60.png"/><Relationship Id="rId32" Type="http://schemas.openxmlformats.org/officeDocument/2006/relationships/image" Target="../media/image42.png"/><Relationship Id="rId13" Type="http://schemas.openxmlformats.org/officeDocument/2006/relationships/image" Target="../media/image31.png"/><Relationship Id="rId12" Type="http://schemas.openxmlformats.org/officeDocument/2006/relationships/image" Target="../media/image28.png"/><Relationship Id="rId15" Type="http://schemas.openxmlformats.org/officeDocument/2006/relationships/image" Target="../media/image29.png"/><Relationship Id="rId14" Type="http://schemas.openxmlformats.org/officeDocument/2006/relationships/image" Target="../media/image49.png"/><Relationship Id="rId17" Type="http://schemas.openxmlformats.org/officeDocument/2006/relationships/image" Target="../media/image63.png"/><Relationship Id="rId16" Type="http://schemas.openxmlformats.org/officeDocument/2006/relationships/image" Target="../media/image33.png"/><Relationship Id="rId19" Type="http://schemas.openxmlformats.org/officeDocument/2006/relationships/image" Target="../media/image34.png"/><Relationship Id="rId18" Type="http://schemas.openxmlformats.org/officeDocument/2006/relationships/image" Target="../media/image4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1.xml"/><Relationship Id="rId3" Type="http://schemas.openxmlformats.org/officeDocument/2006/relationships/image" Target="../media/image93.png"/><Relationship Id="rId4" Type="http://schemas.openxmlformats.org/officeDocument/2006/relationships/hyperlink" Target="http://drive.google.com/file/d/1413ll1StJxepS65RSLgJ4AG4D9aIe-cL/view" TargetMode="External"/><Relationship Id="rId5" Type="http://schemas.openxmlformats.org/officeDocument/2006/relationships/image" Target="../media/image86.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3.xml"/><Relationship Id="rId3" Type="http://schemas.openxmlformats.org/officeDocument/2006/relationships/image" Target="../media/image93.png"/><Relationship Id="rId4" Type="http://schemas.openxmlformats.org/officeDocument/2006/relationships/hyperlink" Target="http://drive.google.com/file/d/19QjsTlgyi3kDGQkcc8QVqrd3rp1CIt5G/view" TargetMode="External"/><Relationship Id="rId5" Type="http://schemas.openxmlformats.org/officeDocument/2006/relationships/image" Target="../media/image88.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4.xml"/><Relationship Id="rId3" Type="http://schemas.openxmlformats.org/officeDocument/2006/relationships/hyperlink" Target="https://cline.bot/" TargetMode="External"/><Relationship Id="rId4" Type="http://schemas.openxmlformats.org/officeDocument/2006/relationships/hyperlink" Target="https://github.com/cline/cline" TargetMode="External"/><Relationship Id="rId5" Type="http://schemas.openxmlformats.org/officeDocument/2006/relationships/image" Target="../media/image93.png"/><Relationship Id="rId6" Type="http://schemas.openxmlformats.org/officeDocument/2006/relationships/image" Target="../media/image9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5.xml"/><Relationship Id="rId3" Type="http://schemas.openxmlformats.org/officeDocument/2006/relationships/hyperlink" Target="https://www.cursor.com/" TargetMode="External"/><Relationship Id="rId4" Type="http://schemas.openxmlformats.org/officeDocument/2006/relationships/image" Target="../media/image9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36.xml"/><Relationship Id="rId3" Type="http://schemas.openxmlformats.org/officeDocument/2006/relationships/image" Target="../media/image61.png"/><Relationship Id="rId4" Type="http://schemas.openxmlformats.org/officeDocument/2006/relationships/image" Target="../media/image9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37.xml"/><Relationship Id="rId3" Type="http://schemas.openxmlformats.org/officeDocument/2006/relationships/image" Target="../media/image61.png"/><Relationship Id="rId4" Type="http://schemas.openxmlformats.org/officeDocument/2006/relationships/image" Target="../media/image98.png"/><Relationship Id="rId5" Type="http://schemas.openxmlformats.org/officeDocument/2006/relationships/image" Target="../media/image89.png"/><Relationship Id="rId6" Type="http://schemas.openxmlformats.org/officeDocument/2006/relationships/image" Target="../media/image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38.xml"/><Relationship Id="rId3" Type="http://schemas.openxmlformats.org/officeDocument/2006/relationships/image" Target="../media/image9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39.xml"/><Relationship Id="rId3" Type="http://schemas.openxmlformats.org/officeDocument/2006/relationships/image" Target="../media/image92.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4.xml"/><Relationship Id="rId3" Type="http://schemas.openxmlformats.org/officeDocument/2006/relationships/image" Target="../media/image5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5.xml"/><Relationship Id="rId3" Type="http://schemas.openxmlformats.org/officeDocument/2006/relationships/image" Target="../media/image6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6.xml"/><Relationship Id="rId3" Type="http://schemas.openxmlformats.org/officeDocument/2006/relationships/hyperlink" Target="https://opensource.org/ai/open-source-ai-definition" TargetMode="External"/><Relationship Id="rId4" Type="http://schemas.openxmlformats.org/officeDocument/2006/relationships/image" Target="../media/image61.png"/><Relationship Id="rId5" Type="http://schemas.openxmlformats.org/officeDocument/2006/relationships/image" Target="../media/image5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7.xml"/><Relationship Id="rId3" Type="http://schemas.openxmlformats.org/officeDocument/2006/relationships/hyperlink" Target="https://lfaidata.foundation/blog/2024/10/25/embracing-the-future-of-ai-with-open-source-and-open-science-models/" TargetMode="External"/><Relationship Id="rId4" Type="http://schemas.openxmlformats.org/officeDocument/2006/relationships/hyperlink" Target="https://arxiv.org/abs/2403.13784" TargetMode="External"/><Relationship Id="rId5" Type="http://schemas.openxmlformats.org/officeDocument/2006/relationships/hyperlink" Target="https://www.llama.com/llama3/license/" TargetMode="External"/><Relationship Id="rId6" Type="http://schemas.openxmlformats.org/officeDocument/2006/relationships/image" Target="../media/image6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8.xml"/><Relationship Id="rId3" Type="http://schemas.openxmlformats.org/officeDocument/2006/relationships/image" Target="../media/image79.png"/><Relationship Id="rId4" Type="http://schemas.openxmlformats.org/officeDocument/2006/relationships/hyperlink" Target="https://allenai.org/olmo" TargetMode="External"/><Relationship Id="rId5" Type="http://schemas.openxmlformats.org/officeDocument/2006/relationships/hyperlink" Target="https://ollama.com/library/olmo2" TargetMode="External"/><Relationship Id="rId6" Type="http://schemas.openxmlformats.org/officeDocument/2006/relationships/hyperlink" Target="https://allenai.org/blog/olmo2" TargetMode="External"/><Relationship Id="rId7" Type="http://schemas.openxmlformats.org/officeDocument/2006/relationships/image" Target="../media/image6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9.xml"/><Relationship Id="rId3" Type="http://schemas.openxmlformats.org/officeDocument/2006/relationships/image" Target="../media/image6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05" name="Shape 405"/>
        <p:cNvGrpSpPr/>
        <p:nvPr/>
      </p:nvGrpSpPr>
      <p:grpSpPr>
        <a:xfrm>
          <a:off x="0" y="0"/>
          <a:ext cx="0" cy="0"/>
          <a:chOff x="0" y="0"/>
          <a:chExt cx="0" cy="0"/>
        </a:xfrm>
      </p:grpSpPr>
      <p:sp>
        <p:nvSpPr>
          <p:cNvPr id="406" name="Google Shape;406;p69"/>
          <p:cNvSpPr txBox="1"/>
          <p:nvPr/>
        </p:nvSpPr>
        <p:spPr>
          <a:xfrm>
            <a:off x="9900581" y="1532400"/>
            <a:ext cx="7621800" cy="43575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66BDFF"/>
              </a:buClr>
              <a:buSzPts val="7500"/>
              <a:buFont typeface="Averia Serif Libre"/>
              <a:buNone/>
            </a:pPr>
            <a:r>
              <a:rPr b="1" lang="en" sz="6100">
                <a:solidFill>
                  <a:srgbClr val="652966"/>
                </a:solidFill>
                <a:latin typeface="Averia Serif Libre"/>
                <a:ea typeface="Averia Serif Libre"/>
                <a:cs typeface="Averia Serif Libre"/>
                <a:sym typeface="Averia Serif Libre"/>
              </a:rPr>
              <a:t>Ollama: Using Open-source AI for Drupal Development</a:t>
            </a:r>
            <a:endParaRPr b="0" i="0" sz="200" u="none" cap="none" strike="noStrike">
              <a:solidFill>
                <a:srgbClr val="652966"/>
              </a:solidFill>
              <a:latin typeface="Arial"/>
              <a:ea typeface="Arial"/>
              <a:cs typeface="Arial"/>
              <a:sym typeface="Arial"/>
            </a:endParaRPr>
          </a:p>
        </p:txBody>
      </p:sp>
      <p:sp>
        <p:nvSpPr>
          <p:cNvPr id="407" name="Google Shape;407;p69"/>
          <p:cNvSpPr txBox="1"/>
          <p:nvPr/>
        </p:nvSpPr>
        <p:spPr>
          <a:xfrm>
            <a:off x="12952031" y="855019"/>
            <a:ext cx="4484400" cy="3105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FFFFFF"/>
              </a:buClr>
              <a:buSzPts val="1800"/>
              <a:buFont typeface="Poppins"/>
              <a:buNone/>
            </a:pPr>
            <a:r>
              <a:rPr b="1" lang="en" sz="1800">
                <a:solidFill>
                  <a:srgbClr val="652966"/>
                </a:solidFill>
                <a:latin typeface="Poppins"/>
                <a:ea typeface="Poppins"/>
                <a:cs typeface="Poppins"/>
                <a:sym typeface="Poppins"/>
              </a:rPr>
              <a:t>Drupal &amp; AI</a:t>
            </a:r>
            <a:r>
              <a:rPr b="0" i="0" lang="en" sz="1800" u="none" cap="none" strike="noStrike">
                <a:solidFill>
                  <a:srgbClr val="652966"/>
                </a:solidFill>
                <a:latin typeface="Poppins"/>
                <a:ea typeface="Poppins"/>
                <a:cs typeface="Poppins"/>
                <a:sym typeface="Poppins"/>
              </a:rPr>
              <a:t>   |   </a:t>
            </a:r>
            <a:r>
              <a:rPr lang="en" sz="1800">
                <a:solidFill>
                  <a:srgbClr val="652966"/>
                </a:solidFill>
                <a:latin typeface="Poppins"/>
                <a:ea typeface="Poppins"/>
                <a:cs typeface="Poppins"/>
                <a:sym typeface="Poppins"/>
              </a:rPr>
              <a:t>May</a:t>
            </a:r>
            <a:r>
              <a:rPr b="0" i="0" lang="en" sz="1800" u="none" cap="none" strike="noStrike">
                <a:solidFill>
                  <a:srgbClr val="652966"/>
                </a:solidFill>
                <a:latin typeface="Poppins"/>
                <a:ea typeface="Poppins"/>
                <a:cs typeface="Poppins"/>
                <a:sym typeface="Poppins"/>
              </a:rPr>
              <a:t> </a:t>
            </a:r>
            <a:r>
              <a:rPr lang="en" sz="1800">
                <a:solidFill>
                  <a:srgbClr val="652966"/>
                </a:solidFill>
                <a:latin typeface="Poppins"/>
                <a:ea typeface="Poppins"/>
                <a:cs typeface="Poppins"/>
                <a:sym typeface="Poppins"/>
              </a:rPr>
              <a:t>21</a:t>
            </a:r>
            <a:r>
              <a:rPr b="0" i="0" lang="en" sz="1800" u="none" cap="none" strike="noStrike">
                <a:solidFill>
                  <a:srgbClr val="652966"/>
                </a:solidFill>
                <a:latin typeface="Poppins"/>
                <a:ea typeface="Poppins"/>
                <a:cs typeface="Poppins"/>
                <a:sym typeface="Poppins"/>
              </a:rPr>
              <a:t>, 202</a:t>
            </a:r>
            <a:r>
              <a:rPr lang="en" sz="1800">
                <a:solidFill>
                  <a:srgbClr val="652966"/>
                </a:solidFill>
                <a:latin typeface="Poppins"/>
                <a:ea typeface="Poppins"/>
                <a:cs typeface="Poppins"/>
                <a:sym typeface="Poppins"/>
              </a:rPr>
              <a:t>5</a:t>
            </a:r>
            <a:endParaRPr b="0" i="0" sz="1100" u="none" cap="none" strike="noStrike">
              <a:solidFill>
                <a:srgbClr val="652966"/>
              </a:solidFill>
              <a:latin typeface="Arial"/>
              <a:ea typeface="Arial"/>
              <a:cs typeface="Arial"/>
              <a:sym typeface="Arial"/>
            </a:endParaRPr>
          </a:p>
        </p:txBody>
      </p:sp>
      <p:pic>
        <p:nvPicPr>
          <p:cNvPr id="408" name="Google Shape;408;p69"/>
          <p:cNvPicPr preferRelativeResize="0"/>
          <p:nvPr/>
        </p:nvPicPr>
        <p:blipFill rotWithShape="1">
          <a:blip r:embed="rId4">
            <a:alphaModFix/>
          </a:blip>
          <a:srcRect b="0" l="169" r="159" t="0"/>
          <a:stretch/>
        </p:blipFill>
        <p:spPr>
          <a:xfrm>
            <a:off x="8361330" y="5726315"/>
            <a:ext cx="3032844" cy="3042976"/>
          </a:xfrm>
          <a:prstGeom prst="rect">
            <a:avLst/>
          </a:prstGeom>
          <a:noFill/>
          <a:ln>
            <a:noFill/>
          </a:ln>
        </p:spPr>
      </p:pic>
      <p:sp>
        <p:nvSpPr>
          <p:cNvPr id="409" name="Google Shape;409;p69"/>
          <p:cNvSpPr txBox="1"/>
          <p:nvPr/>
        </p:nvSpPr>
        <p:spPr>
          <a:xfrm>
            <a:off x="11726119" y="6055538"/>
            <a:ext cx="6036300" cy="28167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b="1" lang="en" sz="3600">
                <a:latin typeface="Poppins"/>
                <a:ea typeface="Poppins"/>
                <a:cs typeface="Poppins"/>
                <a:sym typeface="Poppins"/>
              </a:rPr>
              <a:t>Rich Lawson</a:t>
            </a:r>
            <a:endParaRPr b="1" sz="3600">
              <a:latin typeface="Poppins"/>
              <a:ea typeface="Poppins"/>
              <a:cs typeface="Poppins"/>
              <a:sym typeface="Poppins"/>
            </a:endParaRPr>
          </a:p>
          <a:p>
            <a:pPr indent="0" lvl="0" marL="0" rtl="0" algn="l">
              <a:spcBef>
                <a:spcPts val="0"/>
              </a:spcBef>
              <a:spcAft>
                <a:spcPts val="0"/>
              </a:spcAft>
              <a:buNone/>
            </a:pPr>
            <a:r>
              <a:rPr lang="en" sz="2900">
                <a:latin typeface="Poppins"/>
                <a:ea typeface="Poppins"/>
                <a:cs typeface="Poppins"/>
                <a:sym typeface="Poppins"/>
              </a:rPr>
              <a:t>Associate Director of Technology at </a:t>
            </a:r>
            <a:r>
              <a:rPr b="1" lang="en" sz="2900">
                <a:latin typeface="Poppins"/>
                <a:ea typeface="Poppins"/>
                <a:cs typeface="Poppins"/>
                <a:sym typeface="Poppins"/>
              </a:rPr>
              <a:t>Evolving Web</a:t>
            </a:r>
            <a:endParaRPr b="1" sz="2900">
              <a:latin typeface="Poppins"/>
              <a:ea typeface="Poppins"/>
              <a:cs typeface="Poppins"/>
              <a:sym typeface="Poppins"/>
            </a:endParaRPr>
          </a:p>
          <a:p>
            <a:pPr indent="0" lvl="0" marL="0" rtl="0" algn="l">
              <a:spcBef>
                <a:spcPts val="0"/>
              </a:spcBef>
              <a:spcAft>
                <a:spcPts val="0"/>
              </a:spcAft>
              <a:buNone/>
            </a:pPr>
            <a:br>
              <a:rPr lang="en" sz="2400">
                <a:latin typeface="Poppins"/>
                <a:ea typeface="Poppins"/>
                <a:cs typeface="Poppins"/>
                <a:sym typeface="Poppins"/>
              </a:rPr>
            </a:br>
            <a:r>
              <a:rPr b="1" lang="en" sz="2800">
                <a:latin typeface="Poppins"/>
                <a:ea typeface="Poppins"/>
                <a:cs typeface="Poppins"/>
                <a:sym typeface="Poppins"/>
              </a:rPr>
              <a:t>linkedin.com</a:t>
            </a:r>
            <a:r>
              <a:rPr b="1" lang="en" sz="2800">
                <a:latin typeface="Poppins"/>
                <a:ea typeface="Poppins"/>
                <a:cs typeface="Poppins"/>
                <a:sym typeface="Poppins"/>
              </a:rPr>
              <a:t>/in/rich-lawson</a:t>
            </a:r>
            <a:endParaRPr b="1" sz="2800">
              <a:latin typeface="Poppins"/>
              <a:ea typeface="Poppins"/>
              <a:cs typeface="Poppins"/>
              <a:sym typeface="Poppins"/>
            </a:endParaRPr>
          </a:p>
          <a:p>
            <a:pPr indent="0" lvl="0" marL="0" rtl="0" algn="l">
              <a:spcBef>
                <a:spcPts val="0"/>
              </a:spcBef>
              <a:spcAft>
                <a:spcPts val="0"/>
              </a:spcAft>
              <a:buNone/>
            </a:pPr>
            <a:r>
              <a:rPr b="1" lang="en" sz="2800">
                <a:latin typeface="Poppins"/>
                <a:ea typeface="Poppins"/>
                <a:cs typeface="Poppins"/>
                <a:sym typeface="Poppins"/>
              </a:rPr>
              <a:t>evolvingweb.com</a:t>
            </a:r>
            <a:endParaRPr b="1" sz="2800">
              <a:latin typeface="Poppins"/>
              <a:ea typeface="Poppins"/>
              <a:cs typeface="Poppins"/>
              <a:sym typeface="Poppi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27" name="Shape 527"/>
        <p:cNvGrpSpPr/>
        <p:nvPr/>
      </p:nvGrpSpPr>
      <p:grpSpPr>
        <a:xfrm>
          <a:off x="0" y="0"/>
          <a:ext cx="0" cy="0"/>
          <a:chOff x="0" y="0"/>
          <a:chExt cx="0" cy="0"/>
        </a:xfrm>
      </p:grpSpPr>
      <p:sp>
        <p:nvSpPr>
          <p:cNvPr id="528" name="Google Shape;528;p78"/>
          <p:cNvSpPr txBox="1"/>
          <p:nvPr>
            <p:ph type="ctrTitle"/>
          </p:nvPr>
        </p:nvSpPr>
        <p:spPr>
          <a:xfrm>
            <a:off x="571500" y="1336550"/>
            <a:ext cx="7507200" cy="7605600"/>
          </a:xfrm>
          <a:prstGeom prst="rect">
            <a:avLst/>
          </a:prstGeom>
          <a:noFill/>
          <a:ln>
            <a:noFill/>
          </a:ln>
        </p:spPr>
        <p:txBody>
          <a:bodyPr anchorCtr="0" anchor="ctr" bIns="237725" lIns="237725" spcFirstLastPara="1" rIns="237725" wrap="square" tIns="0">
            <a:noAutofit/>
          </a:bodyPr>
          <a:lstStyle/>
          <a:p>
            <a:pPr indent="0" lvl="0" marL="0" rtl="0" algn="l">
              <a:lnSpc>
                <a:spcPct val="100000"/>
              </a:lnSpc>
              <a:spcBef>
                <a:spcPts val="0"/>
              </a:spcBef>
              <a:spcAft>
                <a:spcPts val="0"/>
              </a:spcAft>
              <a:buSzPts val="7200"/>
              <a:buNone/>
            </a:pPr>
            <a:r>
              <a:rPr lang="en" sz="7000"/>
              <a:t>Drupal AI</a:t>
            </a:r>
            <a:endParaRPr sz="7000"/>
          </a:p>
        </p:txBody>
      </p:sp>
      <p:pic>
        <p:nvPicPr>
          <p:cNvPr id="529" name="Google Shape;529;p78"/>
          <p:cNvPicPr preferRelativeResize="0"/>
          <p:nvPr/>
        </p:nvPicPr>
        <p:blipFill rotWithShape="1">
          <a:blip r:embed="rId3">
            <a:alphaModFix/>
          </a:blip>
          <a:srcRect b="0" l="25004" r="25005" t="0"/>
          <a:stretch/>
        </p:blipFill>
        <p:spPr>
          <a:xfrm>
            <a:off x="9144000" y="0"/>
            <a:ext cx="9141998" cy="10287000"/>
          </a:xfrm>
          <a:prstGeom prst="rect">
            <a:avLst/>
          </a:prstGeom>
          <a:noFill/>
          <a:ln>
            <a:noFill/>
          </a:ln>
        </p:spPr>
      </p:pic>
      <p:sp>
        <p:nvSpPr>
          <p:cNvPr id="530" name="Google Shape;530;p78"/>
          <p:cNvSpPr/>
          <p:nvPr/>
        </p:nvSpPr>
        <p:spPr>
          <a:xfrm>
            <a:off x="348204" y="2225188"/>
            <a:ext cx="2931548" cy="2074276"/>
          </a:xfrm>
          <a:prstGeom prst="rect">
            <a:avLst/>
          </a:prstGeom>
        </p:spPr>
        <p:txBody>
          <a:bodyPr>
            <a:prstTxWarp prst="textPlain"/>
          </a:bodyPr>
          <a:lstStyle/>
          <a:p>
            <a:pPr lvl="0" algn="ctr"/>
            <a:r>
              <a:rPr b="1" i="0">
                <a:ln cap="flat" cmpd="sng" w="9525">
                  <a:solidFill>
                    <a:srgbClr val="23242A"/>
                  </a:solidFill>
                  <a:prstDash val="solid"/>
                  <a:round/>
                  <a:headEnd len="sm" w="sm" type="none"/>
                  <a:tailEnd len="sm" w="sm" type="none"/>
                </a:ln>
                <a:solidFill>
                  <a:srgbClr val="FFFFFF"/>
                </a:solidFill>
                <a:latin typeface="Plus Jakarta Sans"/>
              </a:rPr>
              <a:t>02</a:t>
            </a:r>
          </a:p>
        </p:txBody>
      </p:sp>
      <p:pic>
        <p:nvPicPr>
          <p:cNvPr id="531" name="Google Shape;531;p78"/>
          <p:cNvPicPr preferRelativeResize="0"/>
          <p:nvPr>
            <p:ph idx="2" type="pic"/>
          </p:nvPr>
        </p:nvPicPr>
        <p:blipFill rotWithShape="1">
          <a:blip r:embed="rId4">
            <a:alphaModFix/>
          </a:blip>
          <a:srcRect b="596" l="25370" r="24706" t="69"/>
          <a:stretch/>
        </p:blipFill>
        <p:spPr>
          <a:xfrm>
            <a:off x="9144000" y="0"/>
            <a:ext cx="9191400" cy="10287000"/>
          </a:xfrm>
          <a:prstGeom prst="rect">
            <a:avLst/>
          </a:prstGeom>
        </p:spPr>
      </p:pic>
      <p:pic>
        <p:nvPicPr>
          <p:cNvPr id="532" name="Google Shape;532;p78"/>
          <p:cNvPicPr preferRelativeResize="0"/>
          <p:nvPr/>
        </p:nvPicPr>
        <p:blipFill>
          <a:blip r:embed="rId5">
            <a:alphaModFix/>
          </a:blip>
          <a:stretch>
            <a:fillRect/>
          </a:stretch>
        </p:blipFill>
        <p:spPr>
          <a:xfrm>
            <a:off x="11586412" y="3060387"/>
            <a:ext cx="4306575" cy="43103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79">
            <a:hlinkClick r:id="rId3"/>
          </p:cNvPr>
          <p:cNvSpPr txBox="1"/>
          <p:nvPr>
            <p:ph idx="1" type="body"/>
          </p:nvPr>
        </p:nvSpPr>
        <p:spPr>
          <a:xfrm>
            <a:off x="580550" y="2286000"/>
            <a:ext cx="10468500" cy="7708500"/>
          </a:xfrm>
          <a:prstGeom prst="rect">
            <a:avLst/>
          </a:prstGeom>
        </p:spPr>
        <p:txBody>
          <a:bodyPr anchorCtr="0" anchor="t" bIns="237725" lIns="237725" spcFirstLastPara="1" rIns="237725" wrap="square" tIns="237725">
            <a:spAutoFit/>
          </a:bodyPr>
          <a:lstStyle/>
          <a:p>
            <a:pPr indent="0" lvl="0" marL="0" rtl="0" algn="l">
              <a:spcBef>
                <a:spcPts val="0"/>
              </a:spcBef>
              <a:spcAft>
                <a:spcPts val="0"/>
              </a:spcAft>
              <a:buNone/>
            </a:pPr>
            <a:r>
              <a:rPr lang="en"/>
              <a:t>AI module: </a:t>
            </a:r>
            <a:r>
              <a:rPr lang="en" u="sng">
                <a:solidFill>
                  <a:schemeClr val="hlink"/>
                </a:solidFill>
                <a:hlinkClick r:id="rId4"/>
              </a:rPr>
              <a:t>https://www.drupal.org/project/ai</a:t>
            </a:r>
            <a:endParaRPr/>
          </a:p>
          <a:p>
            <a:pPr indent="-381000" lvl="0" marL="457200" rtl="0" algn="l">
              <a:spcBef>
                <a:spcPts val="1600"/>
              </a:spcBef>
              <a:spcAft>
                <a:spcPts val="0"/>
              </a:spcAft>
              <a:buSzPts val="2400"/>
              <a:buChar char="■"/>
            </a:pPr>
            <a:r>
              <a:rPr b="1" lang="en"/>
              <a:t>AI Explorer</a:t>
            </a:r>
            <a:r>
              <a:rPr lang="en"/>
              <a:t>: Tool to test your prompts.</a:t>
            </a:r>
            <a:br>
              <a:rPr lang="en"/>
            </a:br>
            <a:endParaRPr/>
          </a:p>
          <a:p>
            <a:pPr indent="-381000" lvl="0" marL="457200" rtl="0" algn="l">
              <a:spcBef>
                <a:spcPts val="0"/>
              </a:spcBef>
              <a:spcAft>
                <a:spcPts val="0"/>
              </a:spcAft>
              <a:buSzPts val="2400"/>
              <a:buChar char="■"/>
            </a:pPr>
            <a:r>
              <a:rPr b="1" lang="en"/>
              <a:t>AI Automators</a:t>
            </a:r>
            <a:r>
              <a:rPr lang="en"/>
              <a:t>: Automatically populate or </a:t>
            </a:r>
            <a:r>
              <a:rPr lang="en"/>
              <a:t>update</a:t>
            </a:r>
            <a:r>
              <a:rPr lang="en"/>
              <a:t> fields in Drupal. It integrates with </a:t>
            </a:r>
            <a:r>
              <a:rPr lang="en" u="sng">
                <a:solidFill>
                  <a:schemeClr val="hlink"/>
                </a:solidFill>
                <a:hlinkClick r:id="rId5"/>
              </a:rPr>
              <a:t>ECA</a:t>
            </a:r>
            <a:r>
              <a:rPr lang="en"/>
              <a:t>. Check out </a:t>
            </a:r>
            <a:r>
              <a:rPr lang="en" u="sng">
                <a:solidFill>
                  <a:schemeClr val="hlink"/>
                </a:solidFill>
                <a:hlinkClick r:id="rId6"/>
              </a:rPr>
              <a:t>Marcus Johansson's talk </a:t>
            </a:r>
            <a:r>
              <a:rPr lang="en"/>
              <a:t>during DrupalCon Atlanta on this topic.</a:t>
            </a:r>
            <a:br>
              <a:rPr lang="en"/>
            </a:br>
            <a:endParaRPr/>
          </a:p>
          <a:p>
            <a:pPr indent="-381000" lvl="0" marL="457200" rtl="0" algn="l">
              <a:spcBef>
                <a:spcPts val="0"/>
              </a:spcBef>
              <a:spcAft>
                <a:spcPts val="0"/>
              </a:spcAft>
              <a:buSzPts val="2400"/>
              <a:buChar char="■"/>
            </a:pPr>
            <a:r>
              <a:rPr b="1" lang="en"/>
              <a:t>AI Search</a:t>
            </a:r>
            <a:r>
              <a:rPr lang="en"/>
              <a:t>, while experimental, integrates with </a:t>
            </a:r>
            <a:r>
              <a:rPr lang="en" u="sng">
                <a:solidFill>
                  <a:schemeClr val="hlink"/>
                </a:solidFill>
                <a:hlinkClick r:id="rId7"/>
              </a:rPr>
              <a:t>Search API</a:t>
            </a:r>
            <a:r>
              <a:rPr lang="en"/>
              <a:t>. There was a </a:t>
            </a:r>
            <a:r>
              <a:rPr lang="en" u="sng">
                <a:solidFill>
                  <a:schemeClr val="hlink"/>
                </a:solidFill>
                <a:hlinkClick r:id="rId8"/>
              </a:rPr>
              <a:t>Pierre Marcel's talk</a:t>
            </a:r>
            <a:r>
              <a:rPr lang="en"/>
              <a:t> at EvolveDrupal Toronto 2024 focused on this.</a:t>
            </a:r>
            <a:endParaRPr b="1"/>
          </a:p>
          <a:p>
            <a:pPr indent="0" lvl="0" marL="0" rtl="0" algn="l">
              <a:spcBef>
                <a:spcPts val="1600"/>
              </a:spcBef>
              <a:spcAft>
                <a:spcPts val="0"/>
              </a:spcAft>
              <a:buNone/>
            </a:pPr>
            <a:br>
              <a:rPr b="1" lang="en"/>
            </a:br>
            <a:r>
              <a:rPr b="1" lang="en"/>
              <a:t>Providers</a:t>
            </a:r>
            <a:endParaRPr b="1"/>
          </a:p>
          <a:p>
            <a:pPr indent="-381000" lvl="0" marL="457200" rtl="0" algn="l">
              <a:spcBef>
                <a:spcPts val="1600"/>
              </a:spcBef>
              <a:spcAft>
                <a:spcPts val="0"/>
              </a:spcAft>
              <a:buSzPts val="2400"/>
              <a:buChar char="●"/>
            </a:pPr>
            <a:r>
              <a:rPr lang="en"/>
              <a:t>There are more than 20 different providers that can be used with Drupal via the Provider modules, including Ollama.</a:t>
            </a:r>
            <a:endParaRPr/>
          </a:p>
        </p:txBody>
      </p:sp>
      <p:sp>
        <p:nvSpPr>
          <p:cNvPr id="538" name="Google Shape;538;p79"/>
          <p:cNvSpPr txBox="1"/>
          <p:nvPr>
            <p:ph type="title"/>
          </p:nvPr>
        </p:nvSpPr>
        <p:spPr>
          <a:xfrm>
            <a:off x="580686" y="1336550"/>
            <a:ext cx="14279100" cy="1040400"/>
          </a:xfrm>
          <a:prstGeom prst="rect">
            <a:avLst/>
          </a:prstGeom>
        </p:spPr>
        <p:txBody>
          <a:bodyPr anchorCtr="0" anchor="t" bIns="237725" lIns="237725" spcFirstLastPara="1" rIns="237725" wrap="square" tIns="0">
            <a:spAutoFit/>
          </a:bodyPr>
          <a:lstStyle/>
          <a:p>
            <a:pPr indent="0" lvl="0" marL="0" rtl="0" algn="l">
              <a:spcBef>
                <a:spcPts val="0"/>
              </a:spcBef>
              <a:spcAft>
                <a:spcPts val="0"/>
              </a:spcAft>
              <a:buNone/>
            </a:pPr>
            <a:r>
              <a:rPr lang="en"/>
              <a:t>Drupal’s AI capabilities</a:t>
            </a:r>
            <a:endParaRPr/>
          </a:p>
        </p:txBody>
      </p:sp>
      <p:sp>
        <p:nvSpPr>
          <p:cNvPr id="539" name="Google Shape;539;p79"/>
          <p:cNvSpPr txBox="1"/>
          <p:nvPr>
            <p:ph idx="4294967295" type="subTitle"/>
          </p:nvPr>
        </p:nvSpPr>
        <p:spPr>
          <a:xfrm>
            <a:off x="580700" y="380400"/>
            <a:ext cx="8563200" cy="914400"/>
          </a:xfrm>
          <a:prstGeom prst="rect">
            <a:avLst/>
          </a:prstGeom>
        </p:spPr>
        <p:txBody>
          <a:bodyPr anchorCtr="0" anchor="t" bIns="0" lIns="237725" spcFirstLastPara="1" rIns="237725" wrap="square" tIns="237725">
            <a:noAutofit/>
          </a:bodyPr>
          <a:lstStyle/>
          <a:p>
            <a:pPr indent="0" lvl="0" marL="0" rtl="0" algn="l">
              <a:spcBef>
                <a:spcPts val="0"/>
              </a:spcBef>
              <a:spcAft>
                <a:spcPts val="0"/>
              </a:spcAft>
              <a:buNone/>
            </a:pPr>
            <a:r>
              <a:rPr lang="en"/>
              <a:t>DRUPAL AI</a:t>
            </a:r>
            <a:endParaRPr/>
          </a:p>
        </p:txBody>
      </p:sp>
      <p:sp>
        <p:nvSpPr>
          <p:cNvPr id="540" name="Google Shape;540;p79"/>
          <p:cNvSpPr/>
          <p:nvPr/>
        </p:nvSpPr>
        <p:spPr>
          <a:xfrm>
            <a:off x="8422375" y="9601875"/>
            <a:ext cx="3085200" cy="4620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pic>
        <p:nvPicPr>
          <p:cNvPr id="541" name="Google Shape;541;p79"/>
          <p:cNvPicPr preferRelativeResize="0"/>
          <p:nvPr>
            <p:ph idx="2" type="pic"/>
          </p:nvPr>
        </p:nvPicPr>
        <p:blipFill rotWithShape="1">
          <a:blip r:embed="rId9">
            <a:alphaModFix/>
          </a:blip>
          <a:srcRect b="734" l="63197" r="0" t="0"/>
          <a:stretch/>
        </p:blipFill>
        <p:spPr>
          <a:xfrm>
            <a:off x="11507625" y="0"/>
            <a:ext cx="6780374" cy="10287000"/>
          </a:xfrm>
          <a:prstGeom prst="rect">
            <a:avLst/>
          </a:prstGeom>
        </p:spPr>
      </p:pic>
      <p:pic>
        <p:nvPicPr>
          <p:cNvPr id="542" name="Google Shape;542;p79" title="Screenshot 2025-05-04 at 5.07.58 PM.png"/>
          <p:cNvPicPr preferRelativeResize="0"/>
          <p:nvPr/>
        </p:nvPicPr>
        <p:blipFill>
          <a:blip r:embed="rId10">
            <a:alphaModFix/>
          </a:blip>
          <a:stretch>
            <a:fillRect/>
          </a:stretch>
        </p:blipFill>
        <p:spPr>
          <a:xfrm>
            <a:off x="11821850" y="2361600"/>
            <a:ext cx="6151924" cy="53908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80"/>
          <p:cNvSpPr txBox="1"/>
          <p:nvPr>
            <p:ph idx="1" type="body"/>
          </p:nvPr>
        </p:nvSpPr>
        <p:spPr>
          <a:xfrm>
            <a:off x="580550" y="2286000"/>
            <a:ext cx="14279100" cy="5787600"/>
          </a:xfrm>
          <a:prstGeom prst="rect">
            <a:avLst/>
          </a:prstGeom>
        </p:spPr>
        <p:txBody>
          <a:bodyPr anchorCtr="0" anchor="t" bIns="237725" lIns="237725" spcFirstLastPara="1" rIns="237725" wrap="square" tIns="237725">
            <a:spAutoFit/>
          </a:bodyPr>
          <a:lstStyle/>
          <a:p>
            <a:pPr indent="0" lvl="0" marL="0" rtl="0" algn="l">
              <a:spcBef>
                <a:spcPts val="0"/>
              </a:spcBef>
              <a:spcAft>
                <a:spcPts val="0"/>
              </a:spcAft>
              <a:buNone/>
            </a:pPr>
            <a:r>
              <a:rPr lang="en"/>
              <a:t>Module &amp; recipe ecosystem</a:t>
            </a:r>
            <a:endParaRPr/>
          </a:p>
          <a:p>
            <a:pPr indent="-381000" lvl="0" marL="457200" rtl="0" algn="l">
              <a:spcBef>
                <a:spcPts val="1600"/>
              </a:spcBef>
              <a:spcAft>
                <a:spcPts val="0"/>
              </a:spcAft>
              <a:buSzPts val="2400"/>
              <a:buChar char="■"/>
            </a:pPr>
            <a:r>
              <a:rPr lang="en"/>
              <a:t>Agents</a:t>
            </a:r>
            <a:endParaRPr/>
          </a:p>
          <a:p>
            <a:pPr indent="-381000" lvl="0" marL="457200" rtl="0" algn="l">
              <a:spcBef>
                <a:spcPts val="0"/>
              </a:spcBef>
              <a:spcAft>
                <a:spcPts val="0"/>
              </a:spcAft>
              <a:buSzPts val="2400"/>
              <a:buChar char="■"/>
            </a:pPr>
            <a:r>
              <a:rPr lang="en"/>
              <a:t>Image alt text</a:t>
            </a:r>
            <a:endParaRPr/>
          </a:p>
          <a:p>
            <a:pPr indent="-381000" lvl="0" marL="457200" rtl="0" algn="l">
              <a:spcBef>
                <a:spcPts val="0"/>
              </a:spcBef>
              <a:spcAft>
                <a:spcPts val="0"/>
              </a:spcAft>
              <a:buSzPts val="2400"/>
              <a:buChar char="■"/>
            </a:pPr>
            <a:r>
              <a:rPr lang="en"/>
              <a:t>Summarize document (for PDFs)</a:t>
            </a:r>
            <a:endParaRPr/>
          </a:p>
          <a:p>
            <a:pPr indent="-381000" lvl="0" marL="457200" rtl="0" algn="l">
              <a:spcBef>
                <a:spcPts val="0"/>
              </a:spcBef>
              <a:spcAft>
                <a:spcPts val="0"/>
              </a:spcAft>
              <a:buSzPts val="2400"/>
              <a:buChar char="■"/>
            </a:pPr>
            <a:r>
              <a:rPr lang="en"/>
              <a:t>Translations</a:t>
            </a:r>
            <a:endParaRPr/>
          </a:p>
          <a:p>
            <a:pPr indent="-381000" lvl="0" marL="457200" rtl="0" algn="l">
              <a:spcBef>
                <a:spcPts val="0"/>
              </a:spcBef>
              <a:spcAft>
                <a:spcPts val="0"/>
              </a:spcAft>
              <a:buSzPts val="2400"/>
              <a:buChar char="■"/>
            </a:pPr>
            <a:r>
              <a:rPr lang="en"/>
              <a:t>SEO</a:t>
            </a:r>
            <a:endParaRPr/>
          </a:p>
          <a:p>
            <a:pPr indent="-381000" lvl="0" marL="457200" rtl="0" algn="l">
              <a:spcBef>
                <a:spcPts val="0"/>
              </a:spcBef>
              <a:spcAft>
                <a:spcPts val="0"/>
              </a:spcAft>
              <a:buSzPts val="2400"/>
              <a:buChar char="■"/>
            </a:pPr>
            <a:r>
              <a:rPr lang="en"/>
              <a:t>Image (for generation)</a:t>
            </a:r>
            <a:endParaRPr/>
          </a:p>
          <a:p>
            <a:pPr indent="-381000" lvl="0" marL="457200" rtl="0" algn="l">
              <a:spcBef>
                <a:spcPts val="0"/>
              </a:spcBef>
              <a:spcAft>
                <a:spcPts val="0"/>
              </a:spcAft>
              <a:buSzPts val="2400"/>
              <a:buChar char="■"/>
            </a:pPr>
            <a:r>
              <a:rPr lang="en"/>
              <a:t>Media Image (for generation directly into the media library)</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548" name="Google Shape;548;p80"/>
          <p:cNvSpPr txBox="1"/>
          <p:nvPr>
            <p:ph type="title"/>
          </p:nvPr>
        </p:nvSpPr>
        <p:spPr>
          <a:xfrm>
            <a:off x="580686" y="1336550"/>
            <a:ext cx="14279100" cy="1040400"/>
          </a:xfrm>
          <a:prstGeom prst="rect">
            <a:avLst/>
          </a:prstGeom>
        </p:spPr>
        <p:txBody>
          <a:bodyPr anchorCtr="0" anchor="t" bIns="237725" lIns="237725" spcFirstLastPara="1" rIns="237725" wrap="square" tIns="0">
            <a:spAutoFit/>
          </a:bodyPr>
          <a:lstStyle/>
          <a:p>
            <a:pPr indent="0" lvl="0" marL="0" rtl="0" algn="l">
              <a:spcBef>
                <a:spcPts val="0"/>
              </a:spcBef>
              <a:spcAft>
                <a:spcPts val="0"/>
              </a:spcAft>
              <a:buNone/>
            </a:pPr>
            <a:r>
              <a:rPr lang="en"/>
              <a:t>Drupal’s growing AI ecosystem</a:t>
            </a:r>
            <a:endParaRPr/>
          </a:p>
        </p:txBody>
      </p:sp>
      <p:sp>
        <p:nvSpPr>
          <p:cNvPr id="549" name="Google Shape;549;p80"/>
          <p:cNvSpPr txBox="1"/>
          <p:nvPr>
            <p:ph idx="4294967295" type="subTitle"/>
          </p:nvPr>
        </p:nvSpPr>
        <p:spPr>
          <a:xfrm>
            <a:off x="580700" y="380400"/>
            <a:ext cx="8563200" cy="914400"/>
          </a:xfrm>
          <a:prstGeom prst="rect">
            <a:avLst/>
          </a:prstGeom>
        </p:spPr>
        <p:txBody>
          <a:bodyPr anchorCtr="0" anchor="t" bIns="0" lIns="237725" spcFirstLastPara="1" rIns="237725" wrap="square" tIns="237725">
            <a:noAutofit/>
          </a:bodyPr>
          <a:lstStyle/>
          <a:p>
            <a:pPr indent="0" lvl="0" marL="0" rtl="0" algn="l">
              <a:spcBef>
                <a:spcPts val="0"/>
              </a:spcBef>
              <a:spcAft>
                <a:spcPts val="0"/>
              </a:spcAft>
              <a:buNone/>
            </a:pPr>
            <a:r>
              <a:rPr lang="en"/>
              <a:t>DRUPAL AI</a:t>
            </a:r>
            <a:endParaRPr/>
          </a:p>
        </p:txBody>
      </p:sp>
      <p:pic>
        <p:nvPicPr>
          <p:cNvPr id="550" name="Google Shape;550;p80"/>
          <p:cNvPicPr preferRelativeResize="0"/>
          <p:nvPr>
            <p:ph idx="2" type="pic"/>
          </p:nvPr>
        </p:nvPicPr>
        <p:blipFill rotWithShape="1">
          <a:blip r:embed="rId3">
            <a:alphaModFix/>
          </a:blip>
          <a:srcRect b="734" l="91727" r="0" t="0"/>
          <a:stretch/>
        </p:blipFill>
        <p:spPr>
          <a:xfrm>
            <a:off x="16764000" y="0"/>
            <a:ext cx="1524000" cy="10287000"/>
          </a:xfrm>
          <a:prstGeom prst="rect">
            <a:avLst/>
          </a:prstGeom>
        </p:spPr>
      </p:pic>
      <p:pic>
        <p:nvPicPr>
          <p:cNvPr id="551" name="Google Shape;551;p80"/>
          <p:cNvPicPr preferRelativeResize="0"/>
          <p:nvPr/>
        </p:nvPicPr>
        <p:blipFill>
          <a:blip r:embed="rId4">
            <a:alphaModFix/>
          </a:blip>
          <a:stretch>
            <a:fillRect/>
          </a:stretch>
        </p:blipFill>
        <p:spPr>
          <a:xfrm>
            <a:off x="8531514" y="2553300"/>
            <a:ext cx="8846474" cy="66039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55" name="Shape 555"/>
        <p:cNvGrpSpPr/>
        <p:nvPr/>
      </p:nvGrpSpPr>
      <p:grpSpPr>
        <a:xfrm>
          <a:off x="0" y="0"/>
          <a:ext cx="0" cy="0"/>
          <a:chOff x="0" y="0"/>
          <a:chExt cx="0" cy="0"/>
        </a:xfrm>
      </p:grpSpPr>
      <p:sp>
        <p:nvSpPr>
          <p:cNvPr id="556" name="Google Shape;556;p81"/>
          <p:cNvSpPr txBox="1"/>
          <p:nvPr>
            <p:ph type="ctrTitle"/>
          </p:nvPr>
        </p:nvSpPr>
        <p:spPr>
          <a:xfrm>
            <a:off x="571500" y="1336550"/>
            <a:ext cx="7507200" cy="7605600"/>
          </a:xfrm>
          <a:prstGeom prst="rect">
            <a:avLst/>
          </a:prstGeom>
          <a:noFill/>
          <a:ln>
            <a:noFill/>
          </a:ln>
        </p:spPr>
        <p:txBody>
          <a:bodyPr anchorCtr="0" anchor="ctr" bIns="237725" lIns="237725" spcFirstLastPara="1" rIns="237725" wrap="square" tIns="0">
            <a:noAutofit/>
          </a:bodyPr>
          <a:lstStyle/>
          <a:p>
            <a:pPr indent="0" lvl="0" marL="0" rtl="0" algn="l">
              <a:lnSpc>
                <a:spcPct val="100000"/>
              </a:lnSpc>
              <a:spcBef>
                <a:spcPts val="0"/>
              </a:spcBef>
              <a:spcAft>
                <a:spcPts val="0"/>
              </a:spcAft>
              <a:buSzPts val="7200"/>
              <a:buNone/>
            </a:pPr>
            <a:r>
              <a:rPr lang="en" sz="7000"/>
              <a:t>Ollama</a:t>
            </a:r>
            <a:endParaRPr sz="7000"/>
          </a:p>
        </p:txBody>
      </p:sp>
      <p:pic>
        <p:nvPicPr>
          <p:cNvPr id="557" name="Google Shape;557;p81"/>
          <p:cNvPicPr preferRelativeResize="0"/>
          <p:nvPr/>
        </p:nvPicPr>
        <p:blipFill rotWithShape="1">
          <a:blip r:embed="rId3">
            <a:alphaModFix/>
          </a:blip>
          <a:srcRect b="0" l="25004" r="25005" t="0"/>
          <a:stretch/>
        </p:blipFill>
        <p:spPr>
          <a:xfrm>
            <a:off x="9144000" y="0"/>
            <a:ext cx="9141998" cy="10287000"/>
          </a:xfrm>
          <a:prstGeom prst="rect">
            <a:avLst/>
          </a:prstGeom>
          <a:noFill/>
          <a:ln>
            <a:noFill/>
          </a:ln>
        </p:spPr>
      </p:pic>
      <p:sp>
        <p:nvSpPr>
          <p:cNvPr id="558" name="Google Shape;558;p81"/>
          <p:cNvSpPr/>
          <p:nvPr/>
        </p:nvSpPr>
        <p:spPr>
          <a:xfrm>
            <a:off x="348204" y="2225188"/>
            <a:ext cx="2970700" cy="2074276"/>
          </a:xfrm>
          <a:prstGeom prst="rect">
            <a:avLst/>
          </a:prstGeom>
        </p:spPr>
        <p:txBody>
          <a:bodyPr>
            <a:prstTxWarp prst="textPlain"/>
          </a:bodyPr>
          <a:lstStyle/>
          <a:p>
            <a:pPr lvl="0" algn="ctr"/>
            <a:r>
              <a:rPr b="1" i="0">
                <a:ln cap="flat" cmpd="sng" w="9525">
                  <a:solidFill>
                    <a:srgbClr val="23242A"/>
                  </a:solidFill>
                  <a:prstDash val="solid"/>
                  <a:round/>
                  <a:headEnd len="sm" w="sm" type="none"/>
                  <a:tailEnd len="sm" w="sm" type="none"/>
                </a:ln>
                <a:solidFill>
                  <a:srgbClr val="FFFFFF"/>
                </a:solidFill>
                <a:latin typeface="Plus Jakarta Sans"/>
              </a:rPr>
              <a:t>03</a:t>
            </a:r>
          </a:p>
        </p:txBody>
      </p:sp>
      <p:pic>
        <p:nvPicPr>
          <p:cNvPr id="559" name="Google Shape;559;p81"/>
          <p:cNvPicPr preferRelativeResize="0"/>
          <p:nvPr>
            <p:ph idx="2" type="pic"/>
          </p:nvPr>
        </p:nvPicPr>
        <p:blipFill rotWithShape="1">
          <a:blip r:embed="rId4">
            <a:alphaModFix/>
          </a:blip>
          <a:srcRect b="596" l="25370" r="24706" t="69"/>
          <a:stretch/>
        </p:blipFill>
        <p:spPr>
          <a:xfrm>
            <a:off x="9144000" y="0"/>
            <a:ext cx="9191400" cy="10287000"/>
          </a:xfrm>
          <a:prstGeom prst="rect">
            <a:avLst/>
          </a:prstGeom>
        </p:spPr>
      </p:pic>
      <p:sp>
        <p:nvSpPr>
          <p:cNvPr id="560" name="Google Shape;560;p81"/>
          <p:cNvSpPr/>
          <p:nvPr/>
        </p:nvSpPr>
        <p:spPr>
          <a:xfrm>
            <a:off x="11404350" y="2870350"/>
            <a:ext cx="4630800" cy="46308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pic>
        <p:nvPicPr>
          <p:cNvPr id="561" name="Google Shape;561;p81"/>
          <p:cNvPicPr preferRelativeResize="0"/>
          <p:nvPr/>
        </p:nvPicPr>
        <p:blipFill>
          <a:blip r:embed="rId5">
            <a:alphaModFix/>
          </a:blip>
          <a:stretch>
            <a:fillRect/>
          </a:stretch>
        </p:blipFill>
        <p:spPr>
          <a:xfrm>
            <a:off x="12172950" y="3474075"/>
            <a:ext cx="3125125" cy="31251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pic>
        <p:nvPicPr>
          <p:cNvPr id="566" name="Google Shape;566;p82"/>
          <p:cNvPicPr preferRelativeResize="0"/>
          <p:nvPr/>
        </p:nvPicPr>
        <p:blipFill>
          <a:blip r:embed="rId3">
            <a:alphaModFix/>
          </a:blip>
          <a:stretch>
            <a:fillRect/>
          </a:stretch>
        </p:blipFill>
        <p:spPr>
          <a:xfrm>
            <a:off x="10815600" y="3946900"/>
            <a:ext cx="4995300" cy="4995300"/>
          </a:xfrm>
          <a:prstGeom prst="rect">
            <a:avLst/>
          </a:prstGeom>
          <a:noFill/>
          <a:ln>
            <a:noFill/>
          </a:ln>
        </p:spPr>
      </p:pic>
      <p:sp>
        <p:nvSpPr>
          <p:cNvPr id="567" name="Google Shape;567;p82"/>
          <p:cNvSpPr txBox="1"/>
          <p:nvPr>
            <p:ph idx="1" type="body"/>
          </p:nvPr>
        </p:nvSpPr>
        <p:spPr>
          <a:xfrm>
            <a:off x="580550" y="2286000"/>
            <a:ext cx="14279100" cy="5582400"/>
          </a:xfrm>
          <a:prstGeom prst="rect">
            <a:avLst/>
          </a:prstGeom>
        </p:spPr>
        <p:txBody>
          <a:bodyPr anchorCtr="0" anchor="t" bIns="237725" lIns="237725" spcFirstLastPara="1" rIns="237725" wrap="square" tIns="237725">
            <a:spAutoFit/>
          </a:bodyPr>
          <a:lstStyle/>
          <a:p>
            <a:pPr indent="-381000" lvl="0" marL="457200" rtl="0" algn="l">
              <a:spcBef>
                <a:spcPts val="0"/>
              </a:spcBef>
              <a:spcAft>
                <a:spcPts val="0"/>
              </a:spcAft>
              <a:buSzPts val="2400"/>
              <a:buChar char="■"/>
            </a:pPr>
            <a:r>
              <a:rPr lang="en"/>
              <a:t>Open-source platform through which users can work with and run large language models (LLMs) locally</a:t>
            </a:r>
            <a:br>
              <a:rPr lang="en"/>
            </a:br>
            <a:endParaRPr/>
          </a:p>
          <a:p>
            <a:pPr indent="-381000" lvl="0" marL="457200" rtl="0" algn="l">
              <a:spcBef>
                <a:spcPts val="0"/>
              </a:spcBef>
              <a:spcAft>
                <a:spcPts val="0"/>
              </a:spcAft>
              <a:buSzPts val="2400"/>
              <a:buChar char="■"/>
            </a:pPr>
            <a:r>
              <a:rPr lang="en"/>
              <a:t>Developed at startup of the same name that was founded in 2023</a:t>
            </a:r>
            <a:br>
              <a:rPr lang="en"/>
            </a:br>
            <a:endParaRPr/>
          </a:p>
          <a:p>
            <a:pPr indent="-381000" lvl="0" marL="457200" rtl="0" algn="l">
              <a:spcBef>
                <a:spcPts val="0"/>
              </a:spcBef>
              <a:spcAft>
                <a:spcPts val="0"/>
              </a:spcAft>
              <a:buSzPts val="2400"/>
              <a:buChar char="■"/>
            </a:pPr>
            <a:r>
              <a:rPr lang="en"/>
              <a:t>Focuses on ease of use and privacy</a:t>
            </a:r>
            <a:br>
              <a:rPr lang="en"/>
            </a:br>
            <a:endParaRPr/>
          </a:p>
          <a:p>
            <a:pPr indent="-381000" lvl="0" marL="457200" rtl="0" algn="l">
              <a:spcBef>
                <a:spcPts val="0"/>
              </a:spcBef>
              <a:spcAft>
                <a:spcPts val="0"/>
              </a:spcAft>
              <a:buSzPts val="2400"/>
              <a:buChar char="■"/>
            </a:pPr>
            <a:r>
              <a:rPr lang="en"/>
              <a:t>Provides a model library with popular LLMs and can support others</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568" name="Google Shape;568;p82"/>
          <p:cNvSpPr txBox="1"/>
          <p:nvPr>
            <p:ph type="title"/>
          </p:nvPr>
        </p:nvSpPr>
        <p:spPr>
          <a:xfrm>
            <a:off x="580686" y="1336550"/>
            <a:ext cx="14279100" cy="1040400"/>
          </a:xfrm>
          <a:prstGeom prst="rect">
            <a:avLst/>
          </a:prstGeom>
        </p:spPr>
        <p:txBody>
          <a:bodyPr anchorCtr="0" anchor="t" bIns="237725" lIns="237725" spcFirstLastPara="1" rIns="237725" wrap="square" tIns="0">
            <a:spAutoFit/>
          </a:bodyPr>
          <a:lstStyle/>
          <a:p>
            <a:pPr indent="0" lvl="0" marL="0" rtl="0" algn="l">
              <a:spcBef>
                <a:spcPts val="0"/>
              </a:spcBef>
              <a:spcAft>
                <a:spcPts val="0"/>
              </a:spcAft>
              <a:buNone/>
            </a:pPr>
            <a:r>
              <a:rPr lang="en"/>
              <a:t>What is Ollama?</a:t>
            </a:r>
            <a:endParaRPr/>
          </a:p>
        </p:txBody>
      </p:sp>
      <p:sp>
        <p:nvSpPr>
          <p:cNvPr id="569" name="Google Shape;569;p82"/>
          <p:cNvSpPr txBox="1"/>
          <p:nvPr>
            <p:ph idx="4294967295" type="subTitle"/>
          </p:nvPr>
        </p:nvSpPr>
        <p:spPr>
          <a:xfrm>
            <a:off x="580700" y="380400"/>
            <a:ext cx="8563200" cy="914400"/>
          </a:xfrm>
          <a:prstGeom prst="rect">
            <a:avLst/>
          </a:prstGeom>
        </p:spPr>
        <p:txBody>
          <a:bodyPr anchorCtr="0" anchor="t" bIns="0" lIns="237725" spcFirstLastPara="1" rIns="237725" wrap="square" tIns="237725">
            <a:noAutofit/>
          </a:bodyPr>
          <a:lstStyle/>
          <a:p>
            <a:pPr indent="0" lvl="0" marL="0" rtl="0" algn="l">
              <a:spcBef>
                <a:spcPts val="0"/>
              </a:spcBef>
              <a:spcAft>
                <a:spcPts val="0"/>
              </a:spcAft>
              <a:buNone/>
            </a:pPr>
            <a:r>
              <a:rPr lang="en"/>
              <a:t>OLLAMA</a:t>
            </a:r>
            <a:endParaRPr/>
          </a:p>
        </p:txBody>
      </p:sp>
      <p:pic>
        <p:nvPicPr>
          <p:cNvPr id="570" name="Google Shape;570;p82"/>
          <p:cNvPicPr preferRelativeResize="0"/>
          <p:nvPr>
            <p:ph idx="2" type="pic"/>
          </p:nvPr>
        </p:nvPicPr>
        <p:blipFill rotWithShape="1">
          <a:blip r:embed="rId4">
            <a:alphaModFix/>
          </a:blip>
          <a:srcRect b="734" l="91727" r="0" t="0"/>
          <a:stretch/>
        </p:blipFill>
        <p:spPr>
          <a:xfrm>
            <a:off x="16764000" y="0"/>
            <a:ext cx="1524000" cy="10287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pic>
        <p:nvPicPr>
          <p:cNvPr id="575" name="Google Shape;575;p83"/>
          <p:cNvPicPr preferRelativeResize="0"/>
          <p:nvPr>
            <p:ph idx="2" type="pic"/>
          </p:nvPr>
        </p:nvPicPr>
        <p:blipFill rotWithShape="1">
          <a:blip r:embed="rId3">
            <a:alphaModFix/>
          </a:blip>
          <a:srcRect b="734" l="63277" r="22136" t="0"/>
          <a:stretch/>
        </p:blipFill>
        <p:spPr>
          <a:xfrm flipH="1">
            <a:off x="9724802" y="0"/>
            <a:ext cx="2687323" cy="10287000"/>
          </a:xfrm>
          <a:prstGeom prst="rect">
            <a:avLst/>
          </a:prstGeom>
        </p:spPr>
      </p:pic>
      <p:pic>
        <p:nvPicPr>
          <p:cNvPr id="576" name="Google Shape;576;p83"/>
          <p:cNvPicPr preferRelativeResize="0"/>
          <p:nvPr>
            <p:ph idx="2" type="pic"/>
          </p:nvPr>
        </p:nvPicPr>
        <p:blipFill rotWithShape="1">
          <a:blip r:embed="rId3">
            <a:alphaModFix/>
          </a:blip>
          <a:srcRect b="734" l="63278" r="0" t="0"/>
          <a:stretch/>
        </p:blipFill>
        <p:spPr>
          <a:xfrm>
            <a:off x="11553238" y="0"/>
            <a:ext cx="6765475" cy="10287000"/>
          </a:xfrm>
          <a:prstGeom prst="rect">
            <a:avLst/>
          </a:prstGeom>
        </p:spPr>
      </p:pic>
      <p:sp>
        <p:nvSpPr>
          <p:cNvPr id="577" name="Google Shape;577;p83"/>
          <p:cNvSpPr txBox="1"/>
          <p:nvPr>
            <p:ph idx="1" type="body"/>
          </p:nvPr>
        </p:nvSpPr>
        <p:spPr>
          <a:xfrm>
            <a:off x="580675" y="2286000"/>
            <a:ext cx="14279100" cy="6057300"/>
          </a:xfrm>
          <a:prstGeom prst="rect">
            <a:avLst/>
          </a:prstGeom>
        </p:spPr>
        <p:txBody>
          <a:bodyPr anchorCtr="0" anchor="t" bIns="237725" lIns="237725" spcFirstLastPara="1" rIns="237725" wrap="square" tIns="237725">
            <a:spAutoFit/>
          </a:bodyPr>
          <a:lstStyle/>
          <a:p>
            <a:pPr indent="0" lvl="0" marL="0" rtl="0" algn="l">
              <a:spcBef>
                <a:spcPts val="0"/>
              </a:spcBef>
              <a:spcAft>
                <a:spcPts val="0"/>
              </a:spcAft>
              <a:buNone/>
            </a:pPr>
            <a:r>
              <a:rPr lang="en"/>
              <a:t>My preferred option is with Homebrew: </a:t>
            </a:r>
            <a:r>
              <a:rPr lang="en" u="sng">
                <a:solidFill>
                  <a:schemeClr val="hlink"/>
                </a:solidFill>
                <a:hlinkClick r:id="rId4"/>
              </a:rPr>
              <a:t>https://brew.sh/</a:t>
            </a:r>
            <a:endParaRPr/>
          </a:p>
          <a:p>
            <a:pPr indent="0" lvl="0" marL="0" rtl="0" algn="l">
              <a:spcBef>
                <a:spcPts val="1600"/>
              </a:spcBef>
              <a:spcAft>
                <a:spcPts val="0"/>
              </a:spcAft>
              <a:buNone/>
            </a:pPr>
            <a:r>
              <a:rPr lang="en" sz="2200">
                <a:latin typeface="Roboto Mono"/>
                <a:ea typeface="Roboto Mono"/>
                <a:cs typeface="Roboto Mono"/>
                <a:sym typeface="Roboto Mono"/>
              </a:rPr>
              <a:t>b</a:t>
            </a:r>
            <a:r>
              <a:rPr lang="en" sz="2200">
                <a:latin typeface="Roboto Mono"/>
                <a:ea typeface="Roboto Mono"/>
                <a:cs typeface="Roboto Mono"/>
                <a:sym typeface="Roboto Mono"/>
              </a:rPr>
              <a:t>rew install ollama</a:t>
            </a:r>
            <a:endParaRPr sz="2200">
              <a:latin typeface="Roboto Mono"/>
              <a:ea typeface="Roboto Mono"/>
              <a:cs typeface="Roboto Mono"/>
              <a:sym typeface="Roboto Mono"/>
            </a:endParaRPr>
          </a:p>
          <a:p>
            <a:pPr indent="0" lvl="0" marL="0" rtl="0" algn="l">
              <a:spcBef>
                <a:spcPts val="1600"/>
              </a:spcBef>
              <a:spcAft>
                <a:spcPts val="0"/>
              </a:spcAft>
              <a:buNone/>
            </a:pPr>
            <a:r>
              <a:t/>
            </a:r>
            <a:endParaRPr/>
          </a:p>
          <a:p>
            <a:pPr indent="0" lvl="0" marL="0" rtl="0" algn="l">
              <a:spcBef>
                <a:spcPts val="1600"/>
              </a:spcBef>
              <a:spcAft>
                <a:spcPts val="0"/>
              </a:spcAft>
              <a:buNone/>
            </a:pPr>
            <a:r>
              <a:rPr lang="en"/>
              <a:t>Ano</a:t>
            </a:r>
            <a:r>
              <a:rPr lang="en"/>
              <a:t>ther option: </a:t>
            </a:r>
            <a:r>
              <a:rPr lang="en" u="sng">
                <a:solidFill>
                  <a:schemeClr val="hlink"/>
                </a:solidFill>
                <a:hlinkClick r:id="rId5"/>
              </a:rPr>
              <a:t>https://ollama.com/download</a:t>
            </a:r>
            <a:endParaRPr/>
          </a:p>
          <a:p>
            <a:pPr indent="-381000" lvl="0" marL="457200" rtl="0" algn="l">
              <a:spcBef>
                <a:spcPts val="1600"/>
              </a:spcBef>
              <a:spcAft>
                <a:spcPts val="0"/>
              </a:spcAft>
              <a:buSzPts val="2400"/>
              <a:buChar char="■"/>
            </a:pPr>
            <a:r>
              <a:rPr lang="en"/>
              <a:t>Provides an installer for macOS, Linux, and Windows</a:t>
            </a:r>
            <a:endParaRPr/>
          </a:p>
          <a:p>
            <a:pPr indent="-381000" lvl="0" marL="457200" rtl="0" algn="l">
              <a:spcBef>
                <a:spcPts val="0"/>
              </a:spcBef>
              <a:spcAft>
                <a:spcPts val="0"/>
              </a:spcAft>
              <a:buSzPts val="2400"/>
              <a:buChar char="■"/>
            </a:pPr>
            <a:r>
              <a:rPr lang="en"/>
              <a:t>Still needs to be run through the terminal</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a:t>Quickstart:</a:t>
            </a:r>
            <a:endParaRPr/>
          </a:p>
          <a:p>
            <a:pPr indent="0" lvl="0" marL="0" rtl="0" algn="l">
              <a:spcBef>
                <a:spcPts val="1600"/>
              </a:spcBef>
              <a:spcAft>
                <a:spcPts val="1600"/>
              </a:spcAft>
              <a:buNone/>
            </a:pPr>
            <a:r>
              <a:rPr lang="en" sz="2200">
                <a:latin typeface="Roboto Mono"/>
                <a:ea typeface="Roboto Mono"/>
                <a:cs typeface="Roboto Mono"/>
                <a:sym typeface="Roboto Mono"/>
              </a:rPr>
              <a:t>ollama run llama2</a:t>
            </a:r>
            <a:endParaRPr/>
          </a:p>
        </p:txBody>
      </p:sp>
      <p:sp>
        <p:nvSpPr>
          <p:cNvPr id="578" name="Google Shape;578;p83"/>
          <p:cNvSpPr txBox="1"/>
          <p:nvPr>
            <p:ph type="title"/>
          </p:nvPr>
        </p:nvSpPr>
        <p:spPr>
          <a:xfrm>
            <a:off x="580686" y="1336550"/>
            <a:ext cx="14279100" cy="1040400"/>
          </a:xfrm>
          <a:prstGeom prst="rect">
            <a:avLst/>
          </a:prstGeom>
        </p:spPr>
        <p:txBody>
          <a:bodyPr anchorCtr="0" anchor="t" bIns="237725" lIns="237725" spcFirstLastPara="1" rIns="237725" wrap="square" tIns="0">
            <a:spAutoFit/>
          </a:bodyPr>
          <a:lstStyle/>
          <a:p>
            <a:pPr indent="0" lvl="0" marL="0" rtl="0" algn="l">
              <a:spcBef>
                <a:spcPts val="0"/>
              </a:spcBef>
              <a:spcAft>
                <a:spcPts val="0"/>
              </a:spcAft>
              <a:buNone/>
            </a:pPr>
            <a:r>
              <a:rPr lang="en"/>
              <a:t>Installing Ollama</a:t>
            </a:r>
            <a:endParaRPr/>
          </a:p>
        </p:txBody>
      </p:sp>
      <p:sp>
        <p:nvSpPr>
          <p:cNvPr id="579" name="Google Shape;579;p83"/>
          <p:cNvSpPr txBox="1"/>
          <p:nvPr>
            <p:ph idx="4294967295" type="subTitle"/>
          </p:nvPr>
        </p:nvSpPr>
        <p:spPr>
          <a:xfrm>
            <a:off x="580700" y="380400"/>
            <a:ext cx="8563200" cy="914400"/>
          </a:xfrm>
          <a:prstGeom prst="rect">
            <a:avLst/>
          </a:prstGeom>
        </p:spPr>
        <p:txBody>
          <a:bodyPr anchorCtr="0" anchor="t" bIns="0" lIns="237725" spcFirstLastPara="1" rIns="237725" wrap="square" tIns="237725">
            <a:noAutofit/>
          </a:bodyPr>
          <a:lstStyle/>
          <a:p>
            <a:pPr indent="0" lvl="0" marL="0" rtl="0" algn="l">
              <a:spcBef>
                <a:spcPts val="0"/>
              </a:spcBef>
              <a:spcAft>
                <a:spcPts val="0"/>
              </a:spcAft>
              <a:buNone/>
            </a:pPr>
            <a:r>
              <a:rPr lang="en"/>
              <a:t>OLLAMA</a:t>
            </a:r>
            <a:endParaRPr/>
          </a:p>
        </p:txBody>
      </p:sp>
      <p:sp>
        <p:nvSpPr>
          <p:cNvPr id="580" name="Google Shape;580;p83"/>
          <p:cNvSpPr/>
          <p:nvPr/>
        </p:nvSpPr>
        <p:spPr>
          <a:xfrm>
            <a:off x="7709400" y="9646575"/>
            <a:ext cx="2015400" cy="4620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pic>
        <p:nvPicPr>
          <p:cNvPr id="581" name="Google Shape;581;p83" title="Screenshot 2025-05-04 at 4.50.55 PM.png"/>
          <p:cNvPicPr preferRelativeResize="0"/>
          <p:nvPr/>
        </p:nvPicPr>
        <p:blipFill>
          <a:blip r:embed="rId6">
            <a:alphaModFix/>
          </a:blip>
          <a:stretch>
            <a:fillRect/>
          </a:stretch>
        </p:blipFill>
        <p:spPr>
          <a:xfrm>
            <a:off x="11020994" y="920500"/>
            <a:ext cx="6075225" cy="82271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p84"/>
          <p:cNvSpPr txBox="1"/>
          <p:nvPr>
            <p:ph type="title"/>
          </p:nvPr>
        </p:nvSpPr>
        <p:spPr>
          <a:xfrm>
            <a:off x="580686" y="1336550"/>
            <a:ext cx="14279100" cy="1040400"/>
          </a:xfrm>
          <a:prstGeom prst="rect">
            <a:avLst/>
          </a:prstGeom>
        </p:spPr>
        <p:txBody>
          <a:bodyPr anchorCtr="0" anchor="t" bIns="237725" lIns="237725" spcFirstLastPara="1" rIns="237725" wrap="square" tIns="0">
            <a:spAutoFit/>
          </a:bodyPr>
          <a:lstStyle/>
          <a:p>
            <a:pPr indent="0" lvl="0" marL="0" rtl="0" algn="l">
              <a:spcBef>
                <a:spcPts val="0"/>
              </a:spcBef>
              <a:spcAft>
                <a:spcPts val="0"/>
              </a:spcAft>
              <a:buNone/>
            </a:pPr>
            <a:r>
              <a:rPr lang="en"/>
              <a:t>Running Ollama: Most used commands</a:t>
            </a:r>
            <a:endParaRPr/>
          </a:p>
        </p:txBody>
      </p:sp>
      <p:sp>
        <p:nvSpPr>
          <p:cNvPr id="587" name="Google Shape;587;p84"/>
          <p:cNvSpPr txBox="1"/>
          <p:nvPr>
            <p:ph idx="4294967295" type="subTitle"/>
          </p:nvPr>
        </p:nvSpPr>
        <p:spPr>
          <a:xfrm>
            <a:off x="580700" y="380400"/>
            <a:ext cx="8563200" cy="914400"/>
          </a:xfrm>
          <a:prstGeom prst="rect">
            <a:avLst/>
          </a:prstGeom>
        </p:spPr>
        <p:txBody>
          <a:bodyPr anchorCtr="0" anchor="t" bIns="0" lIns="237725" spcFirstLastPara="1" rIns="237725" wrap="square" tIns="237725">
            <a:noAutofit/>
          </a:bodyPr>
          <a:lstStyle/>
          <a:p>
            <a:pPr indent="0" lvl="0" marL="0" rtl="0" algn="l">
              <a:spcBef>
                <a:spcPts val="0"/>
              </a:spcBef>
              <a:spcAft>
                <a:spcPts val="0"/>
              </a:spcAft>
              <a:buNone/>
            </a:pPr>
            <a:r>
              <a:rPr lang="en"/>
              <a:t>OLLAMA</a:t>
            </a:r>
            <a:endParaRPr/>
          </a:p>
        </p:txBody>
      </p:sp>
      <p:pic>
        <p:nvPicPr>
          <p:cNvPr id="588" name="Google Shape;588;p84"/>
          <p:cNvPicPr preferRelativeResize="0"/>
          <p:nvPr>
            <p:ph idx="2" type="pic"/>
          </p:nvPr>
        </p:nvPicPr>
        <p:blipFill rotWithShape="1">
          <a:blip r:embed="rId3">
            <a:alphaModFix/>
          </a:blip>
          <a:srcRect b="734" l="91727" r="0" t="0"/>
          <a:stretch/>
        </p:blipFill>
        <p:spPr>
          <a:xfrm>
            <a:off x="16764000" y="0"/>
            <a:ext cx="1524000" cy="10287000"/>
          </a:xfrm>
          <a:prstGeom prst="rect">
            <a:avLst/>
          </a:prstGeom>
        </p:spPr>
      </p:pic>
      <p:graphicFrame>
        <p:nvGraphicFramePr>
          <p:cNvPr id="589" name="Google Shape;589;p84"/>
          <p:cNvGraphicFramePr/>
          <p:nvPr/>
        </p:nvGraphicFramePr>
        <p:xfrm>
          <a:off x="880000" y="2667000"/>
          <a:ext cx="3000000" cy="3000000"/>
        </p:xfrm>
        <a:graphic>
          <a:graphicData uri="http://schemas.openxmlformats.org/drawingml/2006/table">
            <a:tbl>
              <a:tblPr>
                <a:noFill/>
                <a:tableStyleId>{371A5522-5E63-47A3-A32B-8BE5F07B467A}</a:tableStyleId>
              </a:tblPr>
              <a:tblGrid>
                <a:gridCol w="2708900"/>
                <a:gridCol w="4397550"/>
                <a:gridCol w="7824450"/>
              </a:tblGrid>
              <a:tr h="381000">
                <a:tc>
                  <a:txBody>
                    <a:bodyPr/>
                    <a:lstStyle/>
                    <a:p>
                      <a:pPr indent="0" lvl="0" marL="0" rtl="0" algn="l">
                        <a:spcBef>
                          <a:spcPts val="0"/>
                        </a:spcBef>
                        <a:spcAft>
                          <a:spcPts val="0"/>
                        </a:spcAft>
                        <a:buNone/>
                      </a:pPr>
                      <a:r>
                        <a:rPr b="1" lang="en" sz="2400">
                          <a:solidFill>
                            <a:schemeClr val="lt1"/>
                          </a:solidFill>
                          <a:latin typeface="Plus Jakarta Sans"/>
                          <a:ea typeface="Plus Jakarta Sans"/>
                          <a:cs typeface="Plus Jakarta Sans"/>
                          <a:sym typeface="Plus Jakarta Sans"/>
                        </a:rPr>
                        <a:t>Command</a:t>
                      </a:r>
                      <a:endParaRPr b="1" sz="2400">
                        <a:solidFill>
                          <a:schemeClr val="lt1"/>
                        </a:solidFill>
                        <a:latin typeface="Plus Jakarta Sans"/>
                        <a:ea typeface="Plus Jakarta Sans"/>
                        <a:cs typeface="Plus Jakarta Sans"/>
                        <a:sym typeface="Plus Jakarta Sans"/>
                      </a:endParaRPr>
                    </a:p>
                  </a:txBody>
                  <a:tcPr marT="182875" marB="182875" marR="91425" marL="182875">
                    <a:solidFill>
                      <a:srgbClr val="0961A5"/>
                    </a:solidFill>
                  </a:tcPr>
                </a:tc>
                <a:tc>
                  <a:txBody>
                    <a:bodyPr/>
                    <a:lstStyle/>
                    <a:p>
                      <a:pPr indent="0" lvl="0" marL="0" rtl="0" algn="l">
                        <a:spcBef>
                          <a:spcPts val="0"/>
                        </a:spcBef>
                        <a:spcAft>
                          <a:spcPts val="0"/>
                        </a:spcAft>
                        <a:buNone/>
                      </a:pPr>
                      <a:r>
                        <a:rPr b="1" lang="en" sz="2400">
                          <a:solidFill>
                            <a:schemeClr val="lt1"/>
                          </a:solidFill>
                          <a:latin typeface="Plus Jakarta Sans"/>
                          <a:ea typeface="Plus Jakarta Sans"/>
                          <a:cs typeface="Plus Jakarta Sans"/>
                          <a:sym typeface="Plus Jakarta Sans"/>
                        </a:rPr>
                        <a:t>Description</a:t>
                      </a:r>
                      <a:endParaRPr b="1" sz="2400">
                        <a:solidFill>
                          <a:schemeClr val="lt1"/>
                        </a:solidFill>
                        <a:latin typeface="Plus Jakarta Sans"/>
                        <a:ea typeface="Plus Jakarta Sans"/>
                        <a:cs typeface="Plus Jakarta Sans"/>
                        <a:sym typeface="Plus Jakarta Sans"/>
                      </a:endParaRPr>
                    </a:p>
                  </a:txBody>
                  <a:tcPr marT="182875" marB="182875" marR="91425" marL="182875">
                    <a:solidFill>
                      <a:srgbClr val="0961A5"/>
                    </a:solidFill>
                  </a:tcPr>
                </a:tc>
                <a:tc>
                  <a:txBody>
                    <a:bodyPr/>
                    <a:lstStyle/>
                    <a:p>
                      <a:pPr indent="0" lvl="0" marL="0" rtl="0" algn="l">
                        <a:spcBef>
                          <a:spcPts val="0"/>
                        </a:spcBef>
                        <a:spcAft>
                          <a:spcPts val="0"/>
                        </a:spcAft>
                        <a:buNone/>
                      </a:pPr>
                      <a:r>
                        <a:rPr b="1" lang="en" sz="2400">
                          <a:solidFill>
                            <a:schemeClr val="lt1"/>
                          </a:solidFill>
                          <a:latin typeface="Plus Jakarta Sans"/>
                          <a:ea typeface="Plus Jakarta Sans"/>
                          <a:cs typeface="Plus Jakarta Sans"/>
                          <a:sym typeface="Plus Jakarta Sans"/>
                        </a:rPr>
                        <a:t>Example usage</a:t>
                      </a:r>
                      <a:endParaRPr b="1" sz="2400">
                        <a:solidFill>
                          <a:schemeClr val="lt1"/>
                        </a:solidFill>
                        <a:latin typeface="Plus Jakarta Sans"/>
                        <a:ea typeface="Plus Jakarta Sans"/>
                        <a:cs typeface="Plus Jakarta Sans"/>
                        <a:sym typeface="Plus Jakarta Sans"/>
                      </a:endParaRPr>
                    </a:p>
                  </a:txBody>
                  <a:tcPr marT="182875" marB="182875" marR="91425" marL="182875">
                    <a:solidFill>
                      <a:srgbClr val="0961A5"/>
                    </a:solidFill>
                  </a:tcPr>
                </a:tc>
              </a:tr>
              <a:tr h="381000">
                <a:tc>
                  <a:txBody>
                    <a:bodyPr/>
                    <a:lstStyle/>
                    <a:p>
                      <a:pPr indent="0" lvl="0" marL="0" rtl="0" algn="l">
                        <a:spcBef>
                          <a:spcPts val="0"/>
                        </a:spcBef>
                        <a:spcAft>
                          <a:spcPts val="0"/>
                        </a:spcAft>
                        <a:buNone/>
                      </a:pPr>
                      <a:r>
                        <a:rPr lang="en" sz="2400">
                          <a:latin typeface="Roboto Mono"/>
                          <a:ea typeface="Roboto Mono"/>
                          <a:cs typeface="Roboto Mono"/>
                          <a:sym typeface="Roboto Mono"/>
                        </a:rPr>
                        <a:t>ollama</a:t>
                      </a:r>
                      <a:endParaRPr sz="2400">
                        <a:latin typeface="Roboto Mono"/>
                        <a:ea typeface="Roboto Mono"/>
                        <a:cs typeface="Roboto Mono"/>
                        <a:sym typeface="Roboto Mono"/>
                      </a:endParaRPr>
                    </a:p>
                  </a:txBody>
                  <a:tcPr marT="182875" marB="182875" marR="91425" marL="182875"/>
                </a:tc>
                <a:tc>
                  <a:txBody>
                    <a:bodyPr/>
                    <a:lstStyle/>
                    <a:p>
                      <a:pPr indent="0" lvl="0" marL="0" rtl="0" algn="l">
                        <a:spcBef>
                          <a:spcPts val="0"/>
                        </a:spcBef>
                        <a:spcAft>
                          <a:spcPts val="0"/>
                        </a:spcAft>
                        <a:buNone/>
                      </a:pPr>
                      <a:r>
                        <a:rPr lang="en" sz="2400"/>
                        <a:t>List available commands</a:t>
                      </a:r>
                      <a:endParaRPr sz="2400"/>
                    </a:p>
                  </a:txBody>
                  <a:tcPr marT="182875" marB="182875" marR="91425" marL="182875"/>
                </a:tc>
                <a:tc>
                  <a:txBody>
                    <a:bodyPr/>
                    <a:lstStyle/>
                    <a:p>
                      <a:pPr indent="0" lvl="0" marL="0" rtl="0" algn="l">
                        <a:spcBef>
                          <a:spcPts val="0"/>
                        </a:spcBef>
                        <a:spcAft>
                          <a:spcPts val="0"/>
                        </a:spcAft>
                        <a:buNone/>
                      </a:pPr>
                      <a:r>
                        <a:rPr lang="en" sz="2400"/>
                        <a:t>N/A</a:t>
                      </a:r>
                      <a:endParaRPr sz="2400"/>
                    </a:p>
                  </a:txBody>
                  <a:tcPr marT="182875" marB="182875" marR="91425" marL="182875"/>
                </a:tc>
              </a:tr>
              <a:tr h="381000">
                <a:tc>
                  <a:txBody>
                    <a:bodyPr/>
                    <a:lstStyle/>
                    <a:p>
                      <a:pPr indent="0" lvl="0" marL="0" rtl="0" algn="l">
                        <a:spcBef>
                          <a:spcPts val="0"/>
                        </a:spcBef>
                        <a:spcAft>
                          <a:spcPts val="0"/>
                        </a:spcAft>
                        <a:buNone/>
                      </a:pPr>
                      <a:r>
                        <a:rPr lang="en" sz="2400">
                          <a:latin typeface="Roboto Mono"/>
                          <a:ea typeface="Roboto Mono"/>
                          <a:cs typeface="Roboto Mono"/>
                          <a:sym typeface="Roboto Mono"/>
                        </a:rPr>
                        <a:t>ollama pull</a:t>
                      </a:r>
                      <a:endParaRPr sz="2400">
                        <a:latin typeface="Roboto Mono"/>
                        <a:ea typeface="Roboto Mono"/>
                        <a:cs typeface="Roboto Mono"/>
                        <a:sym typeface="Roboto Mono"/>
                      </a:endParaRPr>
                    </a:p>
                  </a:txBody>
                  <a:tcPr marT="182875" marB="182875" marR="91425" marL="182875"/>
                </a:tc>
                <a:tc>
                  <a:txBody>
                    <a:bodyPr/>
                    <a:lstStyle/>
                    <a:p>
                      <a:pPr indent="0" lvl="0" marL="0" rtl="0" algn="l">
                        <a:spcBef>
                          <a:spcPts val="0"/>
                        </a:spcBef>
                        <a:spcAft>
                          <a:spcPts val="0"/>
                        </a:spcAft>
                        <a:buNone/>
                      </a:pPr>
                      <a:r>
                        <a:rPr lang="en" sz="2400"/>
                        <a:t>Pull a model from a registry</a:t>
                      </a:r>
                      <a:endParaRPr sz="2400"/>
                    </a:p>
                  </a:txBody>
                  <a:tcPr marT="182875" marB="182875" marR="91425" marL="182875"/>
                </a:tc>
                <a:tc>
                  <a:txBody>
                    <a:bodyPr/>
                    <a:lstStyle/>
                    <a:p>
                      <a:pPr indent="0" lvl="0" marL="0" rtl="0" algn="l">
                        <a:spcBef>
                          <a:spcPts val="0"/>
                        </a:spcBef>
                        <a:spcAft>
                          <a:spcPts val="0"/>
                        </a:spcAft>
                        <a:buNone/>
                      </a:pPr>
                      <a:r>
                        <a:rPr lang="en" sz="2400">
                          <a:latin typeface="Roboto Mono"/>
                          <a:ea typeface="Roboto Mono"/>
                          <a:cs typeface="Roboto Mono"/>
                          <a:sym typeface="Roboto Mono"/>
                        </a:rPr>
                        <a:t>ollama pull qwen2.5-coder:1.5b-base</a:t>
                      </a:r>
                      <a:br>
                        <a:rPr lang="en" sz="2400">
                          <a:latin typeface="Roboto Mono"/>
                          <a:ea typeface="Roboto Mono"/>
                          <a:cs typeface="Roboto Mono"/>
                          <a:sym typeface="Roboto Mono"/>
                        </a:rPr>
                      </a:br>
                      <a:r>
                        <a:rPr lang="en" sz="2400">
                          <a:latin typeface="Roboto Mono"/>
                          <a:ea typeface="Roboto Mono"/>
                          <a:cs typeface="Roboto Mono"/>
                          <a:sym typeface="Roboto Mono"/>
                        </a:rPr>
                        <a:t>ollama pull llama3.2-vision</a:t>
                      </a:r>
                      <a:endParaRPr sz="3400">
                        <a:latin typeface="Roboto Mono"/>
                        <a:ea typeface="Roboto Mono"/>
                        <a:cs typeface="Roboto Mono"/>
                        <a:sym typeface="Roboto Mono"/>
                      </a:endParaRPr>
                    </a:p>
                  </a:txBody>
                  <a:tcPr marT="182875" marB="182875" marR="91425" marL="182875"/>
                </a:tc>
              </a:tr>
              <a:tr h="381000">
                <a:tc>
                  <a:txBody>
                    <a:bodyPr/>
                    <a:lstStyle/>
                    <a:p>
                      <a:pPr indent="0" lvl="0" marL="0" rtl="0" algn="l">
                        <a:spcBef>
                          <a:spcPts val="0"/>
                        </a:spcBef>
                        <a:spcAft>
                          <a:spcPts val="0"/>
                        </a:spcAft>
                        <a:buNone/>
                      </a:pPr>
                      <a:r>
                        <a:rPr lang="en" sz="2400">
                          <a:latin typeface="Roboto Mono"/>
                          <a:ea typeface="Roboto Mono"/>
                          <a:cs typeface="Roboto Mono"/>
                          <a:sym typeface="Roboto Mono"/>
                        </a:rPr>
                        <a:t>o</a:t>
                      </a:r>
                      <a:r>
                        <a:rPr lang="en" sz="2400">
                          <a:latin typeface="Roboto Mono"/>
                          <a:ea typeface="Roboto Mono"/>
                          <a:cs typeface="Roboto Mono"/>
                          <a:sym typeface="Roboto Mono"/>
                        </a:rPr>
                        <a:t>llama run</a:t>
                      </a:r>
                      <a:endParaRPr sz="2400">
                        <a:latin typeface="Roboto Mono"/>
                        <a:ea typeface="Roboto Mono"/>
                        <a:cs typeface="Roboto Mono"/>
                        <a:sym typeface="Roboto Mono"/>
                      </a:endParaRPr>
                    </a:p>
                  </a:txBody>
                  <a:tcPr marT="182875" marB="182875" marR="91425" marL="182875"/>
                </a:tc>
                <a:tc>
                  <a:txBody>
                    <a:bodyPr/>
                    <a:lstStyle/>
                    <a:p>
                      <a:pPr indent="0" lvl="0" marL="0" rtl="0" algn="l">
                        <a:spcBef>
                          <a:spcPts val="0"/>
                        </a:spcBef>
                        <a:spcAft>
                          <a:spcPts val="0"/>
                        </a:spcAft>
                        <a:buNone/>
                      </a:pPr>
                      <a:r>
                        <a:rPr lang="en" sz="2400"/>
                        <a:t>Run a model</a:t>
                      </a:r>
                      <a:endParaRPr sz="2400"/>
                    </a:p>
                  </a:txBody>
                  <a:tcPr marT="182875" marB="182875" marR="91425" marL="182875"/>
                </a:tc>
                <a:tc>
                  <a:txBody>
                    <a:bodyPr/>
                    <a:lstStyle/>
                    <a:p>
                      <a:pPr indent="0" lvl="0" marL="0" rtl="0" algn="l">
                        <a:spcBef>
                          <a:spcPts val="0"/>
                        </a:spcBef>
                        <a:spcAft>
                          <a:spcPts val="0"/>
                        </a:spcAft>
                        <a:buNone/>
                      </a:pPr>
                      <a:r>
                        <a:rPr lang="en" sz="2400">
                          <a:latin typeface="Roboto Mono"/>
                          <a:ea typeface="Roboto Mono"/>
                          <a:cs typeface="Roboto Mono"/>
                          <a:sym typeface="Roboto Mono"/>
                        </a:rPr>
                        <a:t>ollama run qwen2.5-coder:1.5b-base</a:t>
                      </a:r>
                      <a:br>
                        <a:rPr lang="en" sz="2400">
                          <a:latin typeface="Roboto Mono"/>
                          <a:ea typeface="Roboto Mono"/>
                          <a:cs typeface="Roboto Mono"/>
                          <a:sym typeface="Roboto Mono"/>
                        </a:rPr>
                      </a:br>
                      <a:r>
                        <a:rPr lang="en" sz="2400">
                          <a:latin typeface="Roboto Mono"/>
                          <a:ea typeface="Roboto Mono"/>
                          <a:cs typeface="Roboto Mono"/>
                          <a:sym typeface="Roboto Mono"/>
                        </a:rPr>
                        <a:t>ollama run llama3.2-vision</a:t>
                      </a:r>
                      <a:endParaRPr sz="3400">
                        <a:latin typeface="Roboto Mono"/>
                        <a:ea typeface="Roboto Mono"/>
                        <a:cs typeface="Roboto Mono"/>
                        <a:sym typeface="Roboto Mono"/>
                      </a:endParaRPr>
                    </a:p>
                  </a:txBody>
                  <a:tcPr marT="182875" marB="182875" marR="91425" marL="182875"/>
                </a:tc>
              </a:tr>
              <a:tr h="381000">
                <a:tc>
                  <a:txBody>
                    <a:bodyPr/>
                    <a:lstStyle/>
                    <a:p>
                      <a:pPr indent="0" lvl="0" marL="0" rtl="0" algn="l">
                        <a:spcBef>
                          <a:spcPts val="0"/>
                        </a:spcBef>
                        <a:spcAft>
                          <a:spcPts val="0"/>
                        </a:spcAft>
                        <a:buNone/>
                      </a:pPr>
                      <a:r>
                        <a:rPr lang="en" sz="2400">
                          <a:latin typeface="Roboto Mono"/>
                          <a:ea typeface="Roboto Mono"/>
                          <a:cs typeface="Roboto Mono"/>
                          <a:sym typeface="Roboto Mono"/>
                        </a:rPr>
                        <a:t>o</a:t>
                      </a:r>
                      <a:r>
                        <a:rPr lang="en" sz="2400">
                          <a:latin typeface="Roboto Mono"/>
                          <a:ea typeface="Roboto Mono"/>
                          <a:cs typeface="Roboto Mono"/>
                          <a:sym typeface="Roboto Mono"/>
                        </a:rPr>
                        <a:t>llama list</a:t>
                      </a:r>
                      <a:endParaRPr sz="2400">
                        <a:latin typeface="Roboto Mono"/>
                        <a:ea typeface="Roboto Mono"/>
                        <a:cs typeface="Roboto Mono"/>
                        <a:sym typeface="Roboto Mono"/>
                      </a:endParaRPr>
                    </a:p>
                  </a:txBody>
                  <a:tcPr marT="182875" marB="182875" marR="91425" marL="182875"/>
                </a:tc>
                <a:tc>
                  <a:txBody>
                    <a:bodyPr/>
                    <a:lstStyle/>
                    <a:p>
                      <a:pPr indent="0" lvl="0" marL="0" rtl="0" algn="l">
                        <a:spcBef>
                          <a:spcPts val="0"/>
                        </a:spcBef>
                        <a:spcAft>
                          <a:spcPts val="0"/>
                        </a:spcAft>
                        <a:buNone/>
                      </a:pPr>
                      <a:r>
                        <a:rPr lang="en" sz="2400"/>
                        <a:t>List models</a:t>
                      </a:r>
                      <a:endParaRPr sz="2400"/>
                    </a:p>
                  </a:txBody>
                  <a:tcPr marT="182875" marB="182875" marR="91425" marL="182875"/>
                </a:tc>
                <a:tc>
                  <a:txBody>
                    <a:bodyPr/>
                    <a:lstStyle/>
                    <a:p>
                      <a:pPr indent="0" lvl="0" marL="0" rtl="0" algn="l">
                        <a:spcBef>
                          <a:spcPts val="0"/>
                        </a:spcBef>
                        <a:spcAft>
                          <a:spcPts val="0"/>
                        </a:spcAft>
                        <a:buNone/>
                      </a:pPr>
                      <a:r>
                        <a:rPr lang="en" sz="2400"/>
                        <a:t>N/A</a:t>
                      </a:r>
                      <a:endParaRPr sz="2400"/>
                    </a:p>
                  </a:txBody>
                  <a:tcPr marT="182875" marB="182875" marR="91425" marL="182875"/>
                </a:tc>
              </a:tr>
              <a:tr h="381000">
                <a:tc>
                  <a:txBody>
                    <a:bodyPr/>
                    <a:lstStyle/>
                    <a:p>
                      <a:pPr indent="0" lvl="0" marL="0" rtl="0" algn="l">
                        <a:spcBef>
                          <a:spcPts val="0"/>
                        </a:spcBef>
                        <a:spcAft>
                          <a:spcPts val="0"/>
                        </a:spcAft>
                        <a:buNone/>
                      </a:pPr>
                      <a:r>
                        <a:rPr lang="en" sz="2400">
                          <a:latin typeface="Roboto Mono"/>
                          <a:ea typeface="Roboto Mono"/>
                          <a:cs typeface="Roboto Mono"/>
                          <a:sym typeface="Roboto Mono"/>
                        </a:rPr>
                        <a:t>o</a:t>
                      </a:r>
                      <a:r>
                        <a:rPr lang="en" sz="2400">
                          <a:latin typeface="Roboto Mono"/>
                          <a:ea typeface="Roboto Mono"/>
                          <a:cs typeface="Roboto Mono"/>
                          <a:sym typeface="Roboto Mono"/>
                        </a:rPr>
                        <a:t>llama ps</a:t>
                      </a:r>
                      <a:endParaRPr sz="2400">
                        <a:latin typeface="Roboto Mono"/>
                        <a:ea typeface="Roboto Mono"/>
                        <a:cs typeface="Roboto Mono"/>
                        <a:sym typeface="Roboto Mono"/>
                      </a:endParaRPr>
                    </a:p>
                  </a:txBody>
                  <a:tcPr marT="182875" marB="182875" marR="91425" marL="182875"/>
                </a:tc>
                <a:tc>
                  <a:txBody>
                    <a:bodyPr/>
                    <a:lstStyle/>
                    <a:p>
                      <a:pPr indent="0" lvl="0" marL="0" rtl="0" algn="l">
                        <a:spcBef>
                          <a:spcPts val="0"/>
                        </a:spcBef>
                        <a:spcAft>
                          <a:spcPts val="0"/>
                        </a:spcAft>
                        <a:buNone/>
                      </a:pPr>
                      <a:r>
                        <a:rPr lang="en" sz="2400"/>
                        <a:t>List running models</a:t>
                      </a:r>
                      <a:endParaRPr sz="2400"/>
                    </a:p>
                  </a:txBody>
                  <a:tcPr marT="182875" marB="182875" marR="91425" marL="182875"/>
                </a:tc>
                <a:tc>
                  <a:txBody>
                    <a:bodyPr/>
                    <a:lstStyle/>
                    <a:p>
                      <a:pPr indent="0" lvl="0" marL="0" rtl="0" algn="l">
                        <a:spcBef>
                          <a:spcPts val="0"/>
                        </a:spcBef>
                        <a:spcAft>
                          <a:spcPts val="0"/>
                        </a:spcAft>
                        <a:buNone/>
                      </a:pPr>
                      <a:r>
                        <a:rPr lang="en" sz="2400"/>
                        <a:t>N/A</a:t>
                      </a:r>
                      <a:endParaRPr sz="2400"/>
                    </a:p>
                  </a:txBody>
                  <a:tcPr marT="182875" marB="182875" marR="91425" marL="182875"/>
                </a:tc>
              </a:tr>
              <a:tr h="381000">
                <a:tc>
                  <a:txBody>
                    <a:bodyPr/>
                    <a:lstStyle/>
                    <a:p>
                      <a:pPr indent="0" lvl="0" marL="0" rtl="0" algn="l">
                        <a:spcBef>
                          <a:spcPts val="0"/>
                        </a:spcBef>
                        <a:spcAft>
                          <a:spcPts val="0"/>
                        </a:spcAft>
                        <a:buNone/>
                      </a:pPr>
                      <a:r>
                        <a:rPr lang="en" sz="2400">
                          <a:latin typeface="Roboto Mono"/>
                          <a:ea typeface="Roboto Mono"/>
                          <a:cs typeface="Roboto Mono"/>
                          <a:sym typeface="Roboto Mono"/>
                        </a:rPr>
                        <a:t>o</a:t>
                      </a:r>
                      <a:r>
                        <a:rPr lang="en" sz="2400">
                          <a:latin typeface="Roboto Mono"/>
                          <a:ea typeface="Roboto Mono"/>
                          <a:cs typeface="Roboto Mono"/>
                          <a:sym typeface="Roboto Mono"/>
                        </a:rPr>
                        <a:t>llama rm</a:t>
                      </a:r>
                      <a:endParaRPr sz="2400">
                        <a:latin typeface="Roboto Mono"/>
                        <a:ea typeface="Roboto Mono"/>
                        <a:cs typeface="Roboto Mono"/>
                        <a:sym typeface="Roboto Mono"/>
                      </a:endParaRPr>
                    </a:p>
                  </a:txBody>
                  <a:tcPr marT="182875" marB="182875" marR="91425" marL="182875"/>
                </a:tc>
                <a:tc>
                  <a:txBody>
                    <a:bodyPr/>
                    <a:lstStyle/>
                    <a:p>
                      <a:pPr indent="0" lvl="0" marL="0" rtl="0" algn="l">
                        <a:spcBef>
                          <a:spcPts val="0"/>
                        </a:spcBef>
                        <a:spcAft>
                          <a:spcPts val="0"/>
                        </a:spcAft>
                        <a:buNone/>
                      </a:pPr>
                      <a:r>
                        <a:rPr lang="en" sz="2400"/>
                        <a:t>Remove a model</a:t>
                      </a:r>
                      <a:endParaRPr sz="2400"/>
                    </a:p>
                  </a:txBody>
                  <a:tcPr marT="182875" marB="182875" marR="91425" marL="182875"/>
                </a:tc>
                <a:tc>
                  <a:txBody>
                    <a:bodyPr/>
                    <a:lstStyle/>
                    <a:p>
                      <a:pPr indent="0" lvl="0" marL="0" rtl="0" algn="l">
                        <a:spcBef>
                          <a:spcPts val="0"/>
                        </a:spcBef>
                        <a:spcAft>
                          <a:spcPts val="0"/>
                        </a:spcAft>
                        <a:buNone/>
                      </a:pPr>
                      <a:r>
                        <a:rPr lang="en" sz="2400">
                          <a:latin typeface="Roboto Mono"/>
                          <a:ea typeface="Roboto Mono"/>
                          <a:cs typeface="Roboto Mono"/>
                          <a:sym typeface="Roboto Mono"/>
                        </a:rPr>
                        <a:t>ollama rm qwen2.5-coder:1.5b-base</a:t>
                      </a:r>
                      <a:br>
                        <a:rPr lang="en" sz="2400">
                          <a:latin typeface="Roboto Mono"/>
                          <a:ea typeface="Roboto Mono"/>
                          <a:cs typeface="Roboto Mono"/>
                          <a:sym typeface="Roboto Mono"/>
                        </a:rPr>
                      </a:br>
                      <a:r>
                        <a:rPr lang="en" sz="2400">
                          <a:latin typeface="Roboto Mono"/>
                          <a:ea typeface="Roboto Mono"/>
                          <a:cs typeface="Roboto Mono"/>
                          <a:sym typeface="Roboto Mono"/>
                        </a:rPr>
                        <a:t>ollama rm llama3.2-vision</a:t>
                      </a:r>
                      <a:endParaRPr sz="2400"/>
                    </a:p>
                  </a:txBody>
                  <a:tcPr marT="182875" marB="182875" marR="91425" marL="182875"/>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pic>
        <p:nvPicPr>
          <p:cNvPr id="594" name="Google Shape;594;p85"/>
          <p:cNvPicPr preferRelativeResize="0"/>
          <p:nvPr>
            <p:ph idx="2" type="pic"/>
          </p:nvPr>
        </p:nvPicPr>
        <p:blipFill rotWithShape="1">
          <a:blip r:embed="rId3">
            <a:alphaModFix/>
          </a:blip>
          <a:srcRect b="734" l="63277" r="22136" t="0"/>
          <a:stretch/>
        </p:blipFill>
        <p:spPr>
          <a:xfrm flipH="1">
            <a:off x="9724802" y="0"/>
            <a:ext cx="2687323" cy="10287000"/>
          </a:xfrm>
          <a:prstGeom prst="rect">
            <a:avLst/>
          </a:prstGeom>
        </p:spPr>
      </p:pic>
      <p:pic>
        <p:nvPicPr>
          <p:cNvPr id="595" name="Google Shape;595;p85"/>
          <p:cNvPicPr preferRelativeResize="0"/>
          <p:nvPr>
            <p:ph idx="2" type="pic"/>
          </p:nvPr>
        </p:nvPicPr>
        <p:blipFill rotWithShape="1">
          <a:blip r:embed="rId3">
            <a:alphaModFix/>
          </a:blip>
          <a:srcRect b="734" l="63278" r="0" t="0"/>
          <a:stretch/>
        </p:blipFill>
        <p:spPr>
          <a:xfrm>
            <a:off x="11553238" y="0"/>
            <a:ext cx="6765475" cy="10287000"/>
          </a:xfrm>
          <a:prstGeom prst="rect">
            <a:avLst/>
          </a:prstGeom>
        </p:spPr>
      </p:pic>
      <p:sp>
        <p:nvSpPr>
          <p:cNvPr id="596" name="Google Shape;596;p85"/>
          <p:cNvSpPr txBox="1"/>
          <p:nvPr>
            <p:ph idx="1" type="body"/>
          </p:nvPr>
        </p:nvSpPr>
        <p:spPr>
          <a:xfrm>
            <a:off x="580550" y="2286000"/>
            <a:ext cx="8563200" cy="9740400"/>
          </a:xfrm>
          <a:prstGeom prst="rect">
            <a:avLst/>
          </a:prstGeom>
        </p:spPr>
        <p:txBody>
          <a:bodyPr anchorCtr="0" anchor="t" bIns="237725" lIns="237725" spcFirstLastPara="1" rIns="237725" wrap="square" tIns="237725">
            <a:spAutoFit/>
          </a:bodyPr>
          <a:lstStyle/>
          <a:p>
            <a:pPr indent="0" lvl="0" marL="0" rtl="0" algn="l">
              <a:spcBef>
                <a:spcPts val="0"/>
              </a:spcBef>
              <a:spcAft>
                <a:spcPts val="0"/>
              </a:spcAft>
              <a:buNone/>
            </a:pPr>
            <a:r>
              <a:rPr lang="en" sz="3200" u="sng">
                <a:solidFill>
                  <a:schemeClr val="hlink"/>
                </a:solidFill>
                <a:hlinkClick r:id="rId4"/>
              </a:rPr>
              <a:t>ollama.com/search</a:t>
            </a:r>
            <a:endParaRPr sz="3200"/>
          </a:p>
          <a:p>
            <a:pPr indent="-381000" lvl="0" marL="457200" rtl="0" algn="l">
              <a:spcBef>
                <a:spcPts val="1600"/>
              </a:spcBef>
              <a:spcAft>
                <a:spcPts val="0"/>
              </a:spcAft>
              <a:buSzPts val="2400"/>
              <a:buChar char="■"/>
            </a:pPr>
            <a:r>
              <a:rPr lang="en"/>
              <a:t>Simple interface</a:t>
            </a:r>
            <a:endParaRPr/>
          </a:p>
          <a:p>
            <a:pPr indent="0" lvl="0" marL="0" rtl="0" algn="l">
              <a:spcBef>
                <a:spcPts val="1600"/>
              </a:spcBef>
              <a:spcAft>
                <a:spcPts val="0"/>
              </a:spcAft>
              <a:buNone/>
            </a:pPr>
            <a:r>
              <a:rPr lang="en" sz="3200" u="sng">
                <a:solidFill>
                  <a:schemeClr val="hlink"/>
                </a:solidFill>
                <a:hlinkClick r:id="rId5"/>
              </a:rPr>
              <a:t>Hugging Face</a:t>
            </a:r>
            <a:endParaRPr sz="3200"/>
          </a:p>
          <a:p>
            <a:pPr indent="-381000" lvl="0" marL="457200" rtl="0" algn="l">
              <a:spcBef>
                <a:spcPts val="1600"/>
              </a:spcBef>
              <a:spcAft>
                <a:spcPts val="0"/>
              </a:spcAft>
              <a:buSzPts val="2400"/>
              <a:buChar char="■"/>
            </a:pPr>
            <a:r>
              <a:rPr lang="en"/>
              <a:t>Dive deeper into specific types of models</a:t>
            </a:r>
            <a:endParaRPr/>
          </a:p>
          <a:p>
            <a:pPr indent="0" lvl="0" marL="0" rtl="0" algn="l">
              <a:spcBef>
                <a:spcPts val="1600"/>
              </a:spcBef>
              <a:spcAft>
                <a:spcPts val="0"/>
              </a:spcAft>
              <a:buNone/>
            </a:pPr>
            <a:r>
              <a:rPr lang="en"/>
              <a:t>Find models based using a wide variety of filters:</a:t>
            </a:r>
            <a:endParaRPr/>
          </a:p>
          <a:p>
            <a:pPr indent="-381000" lvl="0" marL="457200" rtl="0" algn="l">
              <a:spcBef>
                <a:spcPts val="1600"/>
              </a:spcBef>
              <a:spcAft>
                <a:spcPts val="0"/>
              </a:spcAft>
              <a:buSzPts val="2400"/>
              <a:buChar char="■"/>
            </a:pPr>
            <a:r>
              <a:rPr lang="en"/>
              <a:t>Tasks (Object-Detection, Image-Text-to-Text)</a:t>
            </a:r>
            <a:endParaRPr/>
          </a:p>
          <a:p>
            <a:pPr indent="-381000" lvl="0" marL="457200" rtl="0" algn="l">
              <a:spcBef>
                <a:spcPts val="0"/>
              </a:spcBef>
              <a:spcAft>
                <a:spcPts val="0"/>
              </a:spcAft>
              <a:buSzPts val="2400"/>
              <a:buChar char="■"/>
            </a:pPr>
            <a:r>
              <a:rPr lang="en"/>
              <a:t>Libraries (</a:t>
            </a:r>
            <a:r>
              <a:rPr b="1" lang="en"/>
              <a:t>GGUF</a:t>
            </a:r>
            <a:r>
              <a:rPr lang="en"/>
              <a:t>, TensorFlow)</a:t>
            </a:r>
            <a:endParaRPr/>
          </a:p>
          <a:p>
            <a:pPr indent="-381000" lvl="0" marL="457200" rtl="0" algn="l">
              <a:spcBef>
                <a:spcPts val="0"/>
              </a:spcBef>
              <a:spcAft>
                <a:spcPts val="0"/>
              </a:spcAft>
              <a:buSzPts val="2400"/>
              <a:buChar char="■"/>
            </a:pPr>
            <a:r>
              <a:rPr lang="en"/>
              <a:t>Datasets (nvidia/HelpSteer, intel/orca_dpo-pairs)</a:t>
            </a:r>
            <a:endParaRPr/>
          </a:p>
          <a:p>
            <a:pPr indent="-381000" lvl="0" marL="457200" rtl="0" algn="l">
              <a:spcBef>
                <a:spcPts val="0"/>
              </a:spcBef>
              <a:spcAft>
                <a:spcPts val="0"/>
              </a:spcAft>
              <a:buSzPts val="2400"/>
              <a:buChar char="■"/>
            </a:pPr>
            <a:r>
              <a:rPr lang="en"/>
              <a:t>Languages (English, French)</a:t>
            </a:r>
            <a:endParaRPr/>
          </a:p>
          <a:p>
            <a:pPr indent="-381000" lvl="0" marL="457200" rtl="0" algn="l">
              <a:spcBef>
                <a:spcPts val="0"/>
              </a:spcBef>
              <a:spcAft>
                <a:spcPts val="0"/>
              </a:spcAft>
              <a:buSzPts val="2400"/>
              <a:buChar char="■"/>
            </a:pPr>
            <a:r>
              <a:rPr lang="en"/>
              <a:t>Licenses (apache-2.0)</a:t>
            </a:r>
            <a:endParaRPr/>
          </a:p>
          <a:p>
            <a:pPr indent="-381000" lvl="0" marL="457200" rtl="0" algn="l">
              <a:spcBef>
                <a:spcPts val="0"/>
              </a:spcBef>
              <a:spcAft>
                <a:spcPts val="0"/>
              </a:spcAft>
              <a:buSzPts val="2400"/>
              <a:buChar char="■"/>
            </a:pPr>
            <a:r>
              <a:rPr lang="en"/>
              <a:t>More</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597" name="Google Shape;597;p85"/>
          <p:cNvSpPr txBox="1"/>
          <p:nvPr>
            <p:ph type="title"/>
          </p:nvPr>
        </p:nvSpPr>
        <p:spPr>
          <a:xfrm>
            <a:off x="580686" y="1336550"/>
            <a:ext cx="14279100" cy="1040400"/>
          </a:xfrm>
          <a:prstGeom prst="rect">
            <a:avLst/>
          </a:prstGeom>
        </p:spPr>
        <p:txBody>
          <a:bodyPr anchorCtr="0" anchor="t" bIns="237725" lIns="237725" spcFirstLastPara="1" rIns="237725" wrap="square" tIns="0">
            <a:spAutoFit/>
          </a:bodyPr>
          <a:lstStyle/>
          <a:p>
            <a:pPr indent="0" lvl="0" marL="0" rtl="0" algn="l">
              <a:spcBef>
                <a:spcPts val="0"/>
              </a:spcBef>
              <a:spcAft>
                <a:spcPts val="0"/>
              </a:spcAft>
              <a:buNone/>
            </a:pPr>
            <a:r>
              <a:rPr lang="en"/>
              <a:t>Finding </a:t>
            </a:r>
            <a:r>
              <a:rPr lang="en"/>
              <a:t>models for Ollama</a:t>
            </a:r>
            <a:endParaRPr/>
          </a:p>
        </p:txBody>
      </p:sp>
      <p:sp>
        <p:nvSpPr>
          <p:cNvPr id="598" name="Google Shape;598;p85"/>
          <p:cNvSpPr txBox="1"/>
          <p:nvPr>
            <p:ph idx="4294967295" type="subTitle"/>
          </p:nvPr>
        </p:nvSpPr>
        <p:spPr>
          <a:xfrm>
            <a:off x="580700" y="380400"/>
            <a:ext cx="8563200" cy="914400"/>
          </a:xfrm>
          <a:prstGeom prst="rect">
            <a:avLst/>
          </a:prstGeom>
        </p:spPr>
        <p:txBody>
          <a:bodyPr anchorCtr="0" anchor="t" bIns="0" lIns="237725" spcFirstLastPara="1" rIns="237725" wrap="square" tIns="237725">
            <a:noAutofit/>
          </a:bodyPr>
          <a:lstStyle/>
          <a:p>
            <a:pPr indent="0" lvl="0" marL="0" rtl="0" algn="l">
              <a:spcBef>
                <a:spcPts val="0"/>
              </a:spcBef>
              <a:spcAft>
                <a:spcPts val="0"/>
              </a:spcAft>
              <a:buNone/>
            </a:pPr>
            <a:r>
              <a:rPr lang="en"/>
              <a:t>OLLAMA</a:t>
            </a:r>
            <a:endParaRPr/>
          </a:p>
        </p:txBody>
      </p:sp>
      <p:sp>
        <p:nvSpPr>
          <p:cNvPr id="599" name="Google Shape;599;p85"/>
          <p:cNvSpPr/>
          <p:nvPr/>
        </p:nvSpPr>
        <p:spPr>
          <a:xfrm>
            <a:off x="7707025" y="9674700"/>
            <a:ext cx="2015400" cy="4620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pic>
        <p:nvPicPr>
          <p:cNvPr id="600" name="Google Shape;600;p85" title="Screenshot 2025-05-04 at 4.44.19 PM.png"/>
          <p:cNvPicPr preferRelativeResize="0"/>
          <p:nvPr/>
        </p:nvPicPr>
        <p:blipFill>
          <a:blip r:embed="rId6">
            <a:alphaModFix/>
          </a:blip>
          <a:stretch>
            <a:fillRect/>
          </a:stretch>
        </p:blipFill>
        <p:spPr>
          <a:xfrm>
            <a:off x="10094971" y="167438"/>
            <a:ext cx="5352600" cy="6189124"/>
          </a:xfrm>
          <a:prstGeom prst="rect">
            <a:avLst/>
          </a:prstGeom>
          <a:noFill/>
          <a:ln>
            <a:noFill/>
          </a:ln>
        </p:spPr>
      </p:pic>
      <p:pic>
        <p:nvPicPr>
          <p:cNvPr id="601" name="Google Shape;601;p85" title="Screenshot 2025-05-04 at 4.45.37 PM.png"/>
          <p:cNvPicPr preferRelativeResize="0"/>
          <p:nvPr/>
        </p:nvPicPr>
        <p:blipFill>
          <a:blip r:embed="rId7">
            <a:alphaModFix/>
          </a:blip>
          <a:stretch>
            <a:fillRect/>
          </a:stretch>
        </p:blipFill>
        <p:spPr>
          <a:xfrm>
            <a:off x="12641975" y="3744913"/>
            <a:ext cx="5352599" cy="625536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 name="Shape 605"/>
        <p:cNvGrpSpPr/>
        <p:nvPr/>
      </p:nvGrpSpPr>
      <p:grpSpPr>
        <a:xfrm>
          <a:off x="0" y="0"/>
          <a:ext cx="0" cy="0"/>
          <a:chOff x="0" y="0"/>
          <a:chExt cx="0" cy="0"/>
        </a:xfrm>
      </p:grpSpPr>
      <p:sp>
        <p:nvSpPr>
          <p:cNvPr id="606" name="Google Shape;606;p86"/>
          <p:cNvSpPr txBox="1"/>
          <p:nvPr>
            <p:ph type="title"/>
          </p:nvPr>
        </p:nvSpPr>
        <p:spPr>
          <a:xfrm>
            <a:off x="580686" y="1336550"/>
            <a:ext cx="14279100" cy="1040400"/>
          </a:xfrm>
          <a:prstGeom prst="rect">
            <a:avLst/>
          </a:prstGeom>
        </p:spPr>
        <p:txBody>
          <a:bodyPr anchorCtr="0" anchor="t" bIns="237725" lIns="237725" spcFirstLastPara="1" rIns="237725" wrap="square" tIns="0">
            <a:spAutoFit/>
          </a:bodyPr>
          <a:lstStyle/>
          <a:p>
            <a:pPr indent="0" lvl="0" marL="0" rtl="0" algn="l">
              <a:spcBef>
                <a:spcPts val="0"/>
              </a:spcBef>
              <a:spcAft>
                <a:spcPts val="0"/>
              </a:spcAft>
              <a:buNone/>
            </a:pPr>
            <a:r>
              <a:rPr lang="en"/>
              <a:t>Finding models</a:t>
            </a:r>
            <a:endParaRPr/>
          </a:p>
        </p:txBody>
      </p:sp>
      <p:sp>
        <p:nvSpPr>
          <p:cNvPr id="607" name="Google Shape;607;p86"/>
          <p:cNvSpPr txBox="1"/>
          <p:nvPr>
            <p:ph idx="4294967295" type="subTitle"/>
          </p:nvPr>
        </p:nvSpPr>
        <p:spPr>
          <a:xfrm>
            <a:off x="580700" y="380400"/>
            <a:ext cx="8563200" cy="914400"/>
          </a:xfrm>
          <a:prstGeom prst="rect">
            <a:avLst/>
          </a:prstGeom>
        </p:spPr>
        <p:txBody>
          <a:bodyPr anchorCtr="0" anchor="t" bIns="0" lIns="237725" spcFirstLastPara="1" rIns="237725" wrap="square" tIns="237725">
            <a:noAutofit/>
          </a:bodyPr>
          <a:lstStyle/>
          <a:p>
            <a:pPr indent="0" lvl="0" marL="0" rtl="0" algn="l">
              <a:spcBef>
                <a:spcPts val="0"/>
              </a:spcBef>
              <a:spcAft>
                <a:spcPts val="0"/>
              </a:spcAft>
              <a:buNone/>
            </a:pPr>
            <a:r>
              <a:rPr lang="en"/>
              <a:t>OLLAMA</a:t>
            </a:r>
            <a:endParaRPr/>
          </a:p>
        </p:txBody>
      </p:sp>
      <p:pic>
        <p:nvPicPr>
          <p:cNvPr id="608" name="Google Shape;608;p86"/>
          <p:cNvPicPr preferRelativeResize="0"/>
          <p:nvPr>
            <p:ph idx="2" type="pic"/>
          </p:nvPr>
        </p:nvPicPr>
        <p:blipFill rotWithShape="1">
          <a:blip r:embed="rId3">
            <a:alphaModFix/>
          </a:blip>
          <a:srcRect b="734" l="91727" r="0" t="0"/>
          <a:stretch/>
        </p:blipFill>
        <p:spPr>
          <a:xfrm>
            <a:off x="16764000" y="0"/>
            <a:ext cx="1524000" cy="10287000"/>
          </a:xfrm>
          <a:prstGeom prst="rect">
            <a:avLst/>
          </a:prstGeom>
        </p:spPr>
      </p:pic>
      <p:pic>
        <p:nvPicPr>
          <p:cNvPr id="609" name="Google Shape;609;p86" title="ollama.com_huggingface.co.mov">
            <a:hlinkClick r:id="rId4"/>
          </p:cNvPr>
          <p:cNvPicPr preferRelativeResize="0"/>
          <p:nvPr/>
        </p:nvPicPr>
        <p:blipFill>
          <a:blip r:embed="rId5">
            <a:alphaModFix/>
          </a:blip>
          <a:stretch>
            <a:fillRect/>
          </a:stretch>
        </p:blipFill>
        <p:spPr>
          <a:xfrm>
            <a:off x="0" y="0"/>
            <a:ext cx="18287971" cy="10287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09"/>
                                        </p:tgtEl>
                                        <p:attrNameLst>
                                          <p:attrName>style.visibility</p:attrName>
                                        </p:attrNameLst>
                                      </p:cBhvr>
                                      <p:to>
                                        <p:strVal val="visible"/>
                                      </p:to>
                                    </p:set>
                                    <p:animEffect filter="fade" transition="in">
                                      <p:cBhvr>
                                        <p:cTn dur="1000"/>
                                        <p:tgtEl>
                                          <p:spTgt spid="6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pic>
        <p:nvPicPr>
          <p:cNvPr id="614" name="Google Shape;614;p87"/>
          <p:cNvPicPr preferRelativeResize="0"/>
          <p:nvPr>
            <p:ph idx="2" type="pic"/>
          </p:nvPr>
        </p:nvPicPr>
        <p:blipFill rotWithShape="1">
          <a:blip r:embed="rId3">
            <a:alphaModFix/>
          </a:blip>
          <a:srcRect b="734" l="63278" r="26028" t="0"/>
          <a:stretch/>
        </p:blipFill>
        <p:spPr>
          <a:xfrm flipH="1">
            <a:off x="10442099" y="0"/>
            <a:ext cx="1970026" cy="10287000"/>
          </a:xfrm>
          <a:prstGeom prst="rect">
            <a:avLst/>
          </a:prstGeom>
        </p:spPr>
      </p:pic>
      <p:pic>
        <p:nvPicPr>
          <p:cNvPr id="615" name="Google Shape;615;p87"/>
          <p:cNvPicPr preferRelativeResize="0"/>
          <p:nvPr>
            <p:ph idx="2" type="pic"/>
          </p:nvPr>
        </p:nvPicPr>
        <p:blipFill rotWithShape="1">
          <a:blip r:embed="rId3">
            <a:alphaModFix/>
          </a:blip>
          <a:srcRect b="734" l="63278" r="0" t="0"/>
          <a:stretch/>
        </p:blipFill>
        <p:spPr>
          <a:xfrm>
            <a:off x="11553238" y="0"/>
            <a:ext cx="6765475" cy="10287000"/>
          </a:xfrm>
          <a:prstGeom prst="rect">
            <a:avLst/>
          </a:prstGeom>
        </p:spPr>
      </p:pic>
      <p:sp>
        <p:nvSpPr>
          <p:cNvPr id="616" name="Google Shape;616;p87"/>
          <p:cNvSpPr txBox="1"/>
          <p:nvPr>
            <p:ph idx="1" type="body"/>
          </p:nvPr>
        </p:nvSpPr>
        <p:spPr>
          <a:xfrm>
            <a:off x="580550" y="2286000"/>
            <a:ext cx="14279100" cy="8263500"/>
          </a:xfrm>
          <a:prstGeom prst="rect">
            <a:avLst/>
          </a:prstGeom>
        </p:spPr>
        <p:txBody>
          <a:bodyPr anchorCtr="0" anchor="t" bIns="237725" lIns="237725" spcFirstLastPara="1" rIns="237725" wrap="square" tIns="237725">
            <a:spAutoFit/>
          </a:bodyPr>
          <a:lstStyle/>
          <a:p>
            <a:pPr indent="-381000" lvl="0" marL="457200" rtl="0" algn="l">
              <a:spcBef>
                <a:spcPts val="0"/>
              </a:spcBef>
              <a:spcAft>
                <a:spcPts val="0"/>
              </a:spcAft>
              <a:buSzPts val="2400"/>
              <a:buAutoNum type="arabicPeriod"/>
            </a:pPr>
            <a:r>
              <a:rPr lang="en"/>
              <a:t>Update to dev version of </a:t>
            </a:r>
            <a:r>
              <a:rPr b="1" lang="en"/>
              <a:t>AI</a:t>
            </a:r>
            <a:r>
              <a:rPr lang="en"/>
              <a:t> module:</a:t>
            </a:r>
            <a:br>
              <a:rPr lang="en"/>
            </a:br>
            <a:r>
              <a:rPr lang="en" sz="2000">
                <a:latin typeface="Roboto Mono"/>
                <a:ea typeface="Roboto Mono"/>
                <a:cs typeface="Roboto Mono"/>
                <a:sym typeface="Roboto Mono"/>
              </a:rPr>
              <a:t>composer require 'drupal/ai:1.0.x-dev@dev'</a:t>
            </a:r>
            <a:br>
              <a:rPr lang="en" sz="2200">
                <a:latin typeface="Roboto Mono"/>
                <a:ea typeface="Roboto Mono"/>
                <a:cs typeface="Roboto Mono"/>
                <a:sym typeface="Roboto Mono"/>
              </a:rPr>
            </a:br>
            <a:endParaRPr/>
          </a:p>
          <a:p>
            <a:pPr indent="-381000" lvl="0" marL="457200" rtl="0" algn="l">
              <a:spcBef>
                <a:spcPts val="0"/>
              </a:spcBef>
              <a:spcAft>
                <a:spcPts val="0"/>
              </a:spcAft>
              <a:buSzPts val="2400"/>
              <a:buAutoNum type="arabicPeriod"/>
            </a:pPr>
            <a:r>
              <a:rPr lang="en"/>
              <a:t>Install Drupal AI </a:t>
            </a:r>
            <a:r>
              <a:rPr b="1" lang="en"/>
              <a:t>Ollama Provider</a:t>
            </a:r>
            <a:r>
              <a:rPr lang="en"/>
              <a:t> module:</a:t>
            </a:r>
            <a:br>
              <a:rPr lang="en"/>
            </a:br>
            <a:r>
              <a:rPr lang="en" sz="2000">
                <a:latin typeface="Roboto Mono"/>
                <a:ea typeface="Roboto Mono"/>
                <a:cs typeface="Roboto Mono"/>
                <a:sym typeface="Roboto Mono"/>
              </a:rPr>
              <a:t>composer require 'drupal/ai_provider_ollama:1.0.x-dev@dev'</a:t>
            </a:r>
            <a:br>
              <a:rPr lang="en" sz="2200">
                <a:latin typeface="Roboto Mono"/>
                <a:ea typeface="Roboto Mono"/>
                <a:cs typeface="Roboto Mono"/>
                <a:sym typeface="Roboto Mono"/>
              </a:rPr>
            </a:br>
            <a:endParaRPr sz="2200">
              <a:latin typeface="Roboto Mono"/>
              <a:ea typeface="Roboto Mono"/>
              <a:cs typeface="Roboto Mono"/>
              <a:sym typeface="Roboto Mono"/>
            </a:endParaRPr>
          </a:p>
          <a:p>
            <a:pPr indent="-381000" lvl="0" marL="457200" rtl="0" algn="l">
              <a:spcBef>
                <a:spcPts val="0"/>
              </a:spcBef>
              <a:spcAft>
                <a:spcPts val="0"/>
              </a:spcAft>
              <a:buSzPts val="2400"/>
              <a:buAutoNum type="arabicPeriod"/>
            </a:pPr>
            <a:r>
              <a:rPr lang="en"/>
              <a:t>Enable and configure the </a:t>
            </a:r>
            <a:r>
              <a:rPr b="1" lang="en"/>
              <a:t>Ollama Provider</a:t>
            </a:r>
            <a:r>
              <a:rPr lang="en"/>
              <a:t> module:</a:t>
            </a:r>
            <a:br>
              <a:rPr lang="en"/>
            </a:br>
            <a:r>
              <a:rPr lang="en" u="sng">
                <a:solidFill>
                  <a:schemeClr val="hlink"/>
                </a:solidFill>
                <a:hlinkClick r:id="rId4"/>
              </a:rPr>
              <a:t>/admin/config/ai/providers/ollama</a:t>
            </a:r>
            <a:br>
              <a:rPr lang="en"/>
            </a:br>
            <a:endParaRPr/>
          </a:p>
          <a:p>
            <a:pPr indent="-381000" lvl="0" marL="457200" rtl="0" algn="l">
              <a:spcBef>
                <a:spcPts val="0"/>
              </a:spcBef>
              <a:spcAft>
                <a:spcPts val="0"/>
              </a:spcAft>
              <a:buSzPts val="2400"/>
              <a:buAutoNum type="arabicPeriod"/>
            </a:pPr>
            <a:r>
              <a:rPr lang="en"/>
              <a:t>Enable and configure the </a:t>
            </a:r>
            <a:r>
              <a:rPr b="1" lang="en"/>
              <a:t>AI Image Alt Text</a:t>
            </a:r>
            <a:r>
              <a:rPr lang="en"/>
              <a:t> module:</a:t>
            </a:r>
            <a:br>
              <a:rPr lang="en"/>
            </a:br>
            <a:r>
              <a:rPr lang="en" u="sng">
                <a:solidFill>
                  <a:schemeClr val="hlink"/>
                </a:solidFill>
                <a:hlinkClick r:id="rId5"/>
              </a:rPr>
              <a:t>/admin/config/ai/ai_image_alt_text</a:t>
            </a:r>
            <a:br>
              <a:rPr lang="en"/>
            </a:br>
            <a:endParaRPr/>
          </a:p>
          <a:p>
            <a:pPr indent="-381000" lvl="0" marL="457200" rtl="0" algn="l">
              <a:spcBef>
                <a:spcPts val="0"/>
              </a:spcBef>
              <a:spcAft>
                <a:spcPts val="0"/>
              </a:spcAft>
              <a:buSzPts val="2400"/>
              <a:buAutoNum type="arabicPeriod"/>
            </a:pPr>
            <a:r>
              <a:rPr lang="en"/>
              <a:t>Test it out by uploading an image to the media library:</a:t>
            </a:r>
            <a:br>
              <a:rPr lang="en"/>
            </a:br>
            <a:r>
              <a:rPr lang="en" u="sng">
                <a:solidFill>
                  <a:schemeClr val="hlink"/>
                </a:solidFill>
                <a:hlinkClick r:id="rId6"/>
              </a:rPr>
              <a:t>/media/add/image</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617" name="Google Shape;617;p87"/>
          <p:cNvSpPr txBox="1"/>
          <p:nvPr>
            <p:ph type="title"/>
          </p:nvPr>
        </p:nvSpPr>
        <p:spPr>
          <a:xfrm>
            <a:off x="580686" y="1336550"/>
            <a:ext cx="14279100" cy="1040400"/>
          </a:xfrm>
          <a:prstGeom prst="rect">
            <a:avLst/>
          </a:prstGeom>
        </p:spPr>
        <p:txBody>
          <a:bodyPr anchorCtr="0" anchor="t" bIns="237725" lIns="237725" spcFirstLastPara="1" rIns="237725" wrap="square" tIns="0">
            <a:spAutoFit/>
          </a:bodyPr>
          <a:lstStyle/>
          <a:p>
            <a:pPr indent="0" lvl="0" marL="0" rtl="0" algn="l">
              <a:spcBef>
                <a:spcPts val="0"/>
              </a:spcBef>
              <a:spcAft>
                <a:spcPts val="0"/>
              </a:spcAft>
              <a:buNone/>
            </a:pPr>
            <a:r>
              <a:rPr lang="en"/>
              <a:t>Drupal CMS AI Image Alt Text</a:t>
            </a:r>
            <a:endParaRPr/>
          </a:p>
        </p:txBody>
      </p:sp>
      <p:sp>
        <p:nvSpPr>
          <p:cNvPr id="618" name="Google Shape;618;p87"/>
          <p:cNvSpPr txBox="1"/>
          <p:nvPr>
            <p:ph idx="4294967295" type="subTitle"/>
          </p:nvPr>
        </p:nvSpPr>
        <p:spPr>
          <a:xfrm>
            <a:off x="580700" y="380400"/>
            <a:ext cx="8563200" cy="914400"/>
          </a:xfrm>
          <a:prstGeom prst="rect">
            <a:avLst/>
          </a:prstGeom>
        </p:spPr>
        <p:txBody>
          <a:bodyPr anchorCtr="0" anchor="t" bIns="0" lIns="237725" spcFirstLastPara="1" rIns="237725" wrap="square" tIns="237725">
            <a:noAutofit/>
          </a:bodyPr>
          <a:lstStyle/>
          <a:p>
            <a:pPr indent="0" lvl="0" marL="0" rtl="0" algn="l">
              <a:spcBef>
                <a:spcPts val="0"/>
              </a:spcBef>
              <a:spcAft>
                <a:spcPts val="0"/>
              </a:spcAft>
              <a:buNone/>
            </a:pPr>
            <a:r>
              <a:rPr lang="en"/>
              <a:t>OLLAMA</a:t>
            </a:r>
            <a:endParaRPr/>
          </a:p>
        </p:txBody>
      </p:sp>
      <p:pic>
        <p:nvPicPr>
          <p:cNvPr id="619" name="Google Shape;619;p87" title="Screenshot 2025-05-04 at 2.44.35 PM.png"/>
          <p:cNvPicPr preferRelativeResize="0"/>
          <p:nvPr/>
        </p:nvPicPr>
        <p:blipFill>
          <a:blip r:embed="rId7">
            <a:alphaModFix/>
          </a:blip>
          <a:stretch>
            <a:fillRect/>
          </a:stretch>
        </p:blipFill>
        <p:spPr>
          <a:xfrm>
            <a:off x="10848963" y="1214425"/>
            <a:ext cx="7134225" cy="8010525"/>
          </a:xfrm>
          <a:prstGeom prst="rect">
            <a:avLst/>
          </a:prstGeom>
          <a:noFill/>
          <a:ln>
            <a:noFill/>
          </a:ln>
        </p:spPr>
      </p:pic>
      <p:sp>
        <p:nvSpPr>
          <p:cNvPr id="620" name="Google Shape;620;p87"/>
          <p:cNvSpPr/>
          <p:nvPr/>
        </p:nvSpPr>
        <p:spPr>
          <a:xfrm>
            <a:off x="8426700" y="9644350"/>
            <a:ext cx="2015400" cy="4620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3" name="Shape 413"/>
        <p:cNvGrpSpPr/>
        <p:nvPr/>
      </p:nvGrpSpPr>
      <p:grpSpPr>
        <a:xfrm>
          <a:off x="0" y="0"/>
          <a:ext cx="0" cy="0"/>
          <a:chOff x="0" y="0"/>
          <a:chExt cx="0" cy="0"/>
        </a:xfrm>
      </p:grpSpPr>
      <p:sp>
        <p:nvSpPr>
          <p:cNvPr id="414" name="Google Shape;414;p70"/>
          <p:cNvSpPr txBox="1"/>
          <p:nvPr>
            <p:ph idx="1" type="subTitle"/>
          </p:nvPr>
        </p:nvSpPr>
        <p:spPr>
          <a:xfrm>
            <a:off x="10095450" y="2471250"/>
            <a:ext cx="7621500" cy="5344500"/>
          </a:xfrm>
          <a:prstGeom prst="rect">
            <a:avLst/>
          </a:prstGeom>
        </p:spPr>
        <p:txBody>
          <a:bodyPr anchorCtr="0" anchor="t" bIns="0" lIns="237725" spcFirstLastPara="1" rIns="237725" wrap="square" tIns="237725">
            <a:normAutofit fontScale="77500" lnSpcReduction="10000"/>
          </a:bodyPr>
          <a:lstStyle/>
          <a:p>
            <a:pPr indent="-609758" lvl="0" marL="914400" rtl="0" algn="l">
              <a:lnSpc>
                <a:spcPct val="150000"/>
              </a:lnSpc>
              <a:spcBef>
                <a:spcPts val="3400"/>
              </a:spcBef>
              <a:spcAft>
                <a:spcPts val="0"/>
              </a:spcAft>
              <a:buSzPct val="100000"/>
              <a:buFont typeface="Plus Jakarta Sans"/>
              <a:buAutoNum type="arabicPeriod"/>
            </a:pPr>
            <a:r>
              <a:rPr lang="en" sz="3100"/>
              <a:t>Open-source AI</a:t>
            </a:r>
            <a:endParaRPr sz="3100"/>
          </a:p>
          <a:p>
            <a:pPr indent="-609758" lvl="0" marL="914400" rtl="0" algn="l">
              <a:lnSpc>
                <a:spcPct val="150000"/>
              </a:lnSpc>
              <a:spcBef>
                <a:spcPts val="3400"/>
              </a:spcBef>
              <a:spcAft>
                <a:spcPts val="0"/>
              </a:spcAft>
              <a:buSzPct val="100000"/>
              <a:buFont typeface="Plus Jakarta Sans"/>
              <a:buAutoNum type="arabicPeriod"/>
            </a:pPr>
            <a:r>
              <a:rPr lang="en" sz="3100"/>
              <a:t>Drupal AI</a:t>
            </a:r>
            <a:endParaRPr sz="3100"/>
          </a:p>
          <a:p>
            <a:pPr indent="-609758" lvl="0" marL="914400" rtl="0" algn="l">
              <a:lnSpc>
                <a:spcPct val="150000"/>
              </a:lnSpc>
              <a:spcBef>
                <a:spcPts val="3400"/>
              </a:spcBef>
              <a:spcAft>
                <a:spcPts val="0"/>
              </a:spcAft>
              <a:buSzPct val="100000"/>
              <a:buFont typeface="Plus Jakarta Sans"/>
              <a:buAutoNum type="arabicPeriod"/>
            </a:pPr>
            <a:r>
              <a:rPr lang="en" sz="3100"/>
              <a:t>Ollama</a:t>
            </a:r>
            <a:endParaRPr sz="3100"/>
          </a:p>
          <a:p>
            <a:pPr indent="-609758" lvl="0" marL="914400" rtl="0" algn="l">
              <a:lnSpc>
                <a:spcPct val="150000"/>
              </a:lnSpc>
              <a:spcBef>
                <a:spcPts val="3400"/>
              </a:spcBef>
              <a:spcAft>
                <a:spcPts val="0"/>
              </a:spcAft>
              <a:buSzPct val="100000"/>
              <a:buFont typeface="Plus Jakarta Sans"/>
              <a:buAutoNum type="arabicPeriod"/>
            </a:pPr>
            <a:r>
              <a:rPr lang="en" sz="3100"/>
              <a:t>Continue</a:t>
            </a:r>
            <a:endParaRPr sz="3100"/>
          </a:p>
          <a:p>
            <a:pPr indent="-609758" lvl="0" marL="914400" rtl="0" algn="l">
              <a:lnSpc>
                <a:spcPct val="150000"/>
              </a:lnSpc>
              <a:spcBef>
                <a:spcPts val="3400"/>
              </a:spcBef>
              <a:spcAft>
                <a:spcPts val="0"/>
              </a:spcAft>
              <a:buSzPct val="100000"/>
              <a:buFont typeface="Plus Jakarta Sans"/>
              <a:buAutoNum type="arabicPeriod"/>
            </a:pPr>
            <a:r>
              <a:rPr lang="en" sz="3100"/>
              <a:t>The Future</a:t>
            </a:r>
            <a:endParaRPr sz="3100"/>
          </a:p>
          <a:p>
            <a:pPr indent="-609758" lvl="0" marL="914400" rtl="0" algn="l">
              <a:lnSpc>
                <a:spcPct val="150000"/>
              </a:lnSpc>
              <a:spcBef>
                <a:spcPts val="3400"/>
              </a:spcBef>
              <a:spcAft>
                <a:spcPts val="3000"/>
              </a:spcAft>
              <a:buSzPct val="100000"/>
              <a:buFont typeface="Plus Jakarta Sans"/>
              <a:buAutoNum type="arabicPeriod"/>
            </a:pPr>
            <a:r>
              <a:rPr lang="en" sz="3100"/>
              <a:t>Questions</a:t>
            </a:r>
            <a:endParaRPr sz="3100"/>
          </a:p>
        </p:txBody>
      </p:sp>
      <p:cxnSp>
        <p:nvCxnSpPr>
          <p:cNvPr id="415" name="Google Shape;415;p70"/>
          <p:cNvCxnSpPr/>
          <p:nvPr/>
        </p:nvCxnSpPr>
        <p:spPr>
          <a:xfrm rot="10800000">
            <a:off x="1050" y="1336550"/>
            <a:ext cx="18285900" cy="0"/>
          </a:xfrm>
          <a:prstGeom prst="straightConnector1">
            <a:avLst/>
          </a:prstGeom>
          <a:noFill/>
          <a:ln cap="flat" cmpd="sng" w="9525">
            <a:solidFill>
              <a:srgbClr val="CFD4DC"/>
            </a:solidFill>
            <a:prstDash val="solid"/>
            <a:round/>
            <a:headEnd len="med" w="med" type="none"/>
            <a:tailEnd len="med" w="med" type="none"/>
          </a:ln>
        </p:spPr>
      </p:cxnSp>
      <p:cxnSp>
        <p:nvCxnSpPr>
          <p:cNvPr id="416" name="Google Shape;416;p70"/>
          <p:cNvCxnSpPr>
            <a:endCxn id="417" idx="2"/>
          </p:cNvCxnSpPr>
          <p:nvPr/>
        </p:nvCxnSpPr>
        <p:spPr>
          <a:xfrm>
            <a:off x="9144125" y="9000"/>
            <a:ext cx="12600" cy="9426600"/>
          </a:xfrm>
          <a:prstGeom prst="straightConnector1">
            <a:avLst/>
          </a:prstGeom>
          <a:noFill/>
          <a:ln cap="flat" cmpd="sng" w="9525">
            <a:solidFill>
              <a:srgbClr val="CFD4DC"/>
            </a:solidFill>
            <a:prstDash val="solid"/>
            <a:round/>
            <a:headEnd len="med" w="med" type="none"/>
            <a:tailEnd len="med" w="med" type="none"/>
          </a:ln>
        </p:spPr>
      </p:cxnSp>
      <p:sp>
        <p:nvSpPr>
          <p:cNvPr id="418" name="Google Shape;418;p70"/>
          <p:cNvSpPr txBox="1"/>
          <p:nvPr>
            <p:ph idx="4294967295" type="title"/>
          </p:nvPr>
        </p:nvSpPr>
        <p:spPr>
          <a:xfrm>
            <a:off x="1640400" y="1905225"/>
            <a:ext cx="3239700" cy="520200"/>
          </a:xfrm>
          <a:prstGeom prst="rect">
            <a:avLst/>
          </a:prstGeom>
        </p:spPr>
        <p:txBody>
          <a:bodyPr anchorCtr="0" anchor="t" bIns="237725" lIns="237725" spcFirstLastPara="1" rIns="237725" wrap="square" tIns="0">
            <a:noAutofit/>
          </a:bodyPr>
          <a:lstStyle/>
          <a:p>
            <a:pPr indent="0" lvl="0" marL="0" rtl="0" algn="l">
              <a:spcBef>
                <a:spcPts val="0"/>
              </a:spcBef>
              <a:spcAft>
                <a:spcPts val="0"/>
              </a:spcAft>
              <a:buNone/>
            </a:pPr>
            <a:r>
              <a:rPr lang="en"/>
              <a:t>Agenda</a:t>
            </a:r>
            <a:endParaRPr/>
          </a:p>
        </p:txBody>
      </p:sp>
      <p:pic>
        <p:nvPicPr>
          <p:cNvPr id="419" name="Google Shape;419;p70" title="Icon.Arrow.Full_green.png"/>
          <p:cNvPicPr preferRelativeResize="0"/>
          <p:nvPr/>
        </p:nvPicPr>
        <p:blipFill>
          <a:blip r:embed="rId3">
            <a:alphaModFix/>
          </a:blip>
          <a:stretch>
            <a:fillRect/>
          </a:stretch>
        </p:blipFill>
        <p:spPr>
          <a:xfrm>
            <a:off x="862525" y="1959883"/>
            <a:ext cx="706876" cy="70687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sp>
        <p:nvSpPr>
          <p:cNvPr id="625" name="Google Shape;625;p88"/>
          <p:cNvSpPr/>
          <p:nvPr/>
        </p:nvSpPr>
        <p:spPr>
          <a:xfrm>
            <a:off x="8426700" y="9644350"/>
            <a:ext cx="2015400" cy="4620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pic>
        <p:nvPicPr>
          <p:cNvPr id="626" name="Google Shape;626;p88" title="ollama_drupal_ai_alt_text.mov">
            <a:hlinkClick r:id="rId3"/>
          </p:cNvPr>
          <p:cNvPicPr preferRelativeResize="0"/>
          <p:nvPr/>
        </p:nvPicPr>
        <p:blipFill>
          <a:blip r:embed="rId4">
            <a:alphaModFix/>
          </a:blip>
          <a:stretch>
            <a:fillRect/>
          </a:stretch>
        </p:blipFill>
        <p:spPr>
          <a:xfrm>
            <a:off x="0" y="0"/>
            <a:ext cx="18299126" cy="102869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26"/>
                                        </p:tgtEl>
                                        <p:attrNameLst>
                                          <p:attrName>style.visibility</p:attrName>
                                        </p:attrNameLst>
                                      </p:cBhvr>
                                      <p:to>
                                        <p:strVal val="visible"/>
                                      </p:to>
                                    </p:set>
                                    <p:animEffect filter="fade" transition="in">
                                      <p:cBhvr>
                                        <p:cTn dur="1000"/>
                                        <p:tgtEl>
                                          <p:spTgt spid="6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sp>
        <p:nvSpPr>
          <p:cNvPr id="631" name="Google Shape;631;p89"/>
          <p:cNvSpPr txBox="1"/>
          <p:nvPr>
            <p:ph idx="1" type="body"/>
          </p:nvPr>
        </p:nvSpPr>
        <p:spPr>
          <a:xfrm>
            <a:off x="580550" y="2286000"/>
            <a:ext cx="14279100" cy="7158600"/>
          </a:xfrm>
          <a:prstGeom prst="rect">
            <a:avLst/>
          </a:prstGeom>
        </p:spPr>
        <p:txBody>
          <a:bodyPr anchorCtr="0" anchor="t" bIns="237725" lIns="237725" spcFirstLastPara="1" rIns="237725" wrap="square" tIns="237725">
            <a:spAutoFit/>
          </a:bodyPr>
          <a:lstStyle/>
          <a:p>
            <a:pPr indent="0" lvl="0" marL="0" rtl="0" algn="l">
              <a:spcBef>
                <a:spcPts val="0"/>
              </a:spcBef>
              <a:spcAft>
                <a:spcPts val="0"/>
              </a:spcAft>
              <a:buNone/>
            </a:pPr>
            <a:r>
              <a:rPr lang="en"/>
              <a:t>Ollama is not a production tool, so you’ll need </a:t>
            </a:r>
            <a:r>
              <a:rPr lang="en"/>
              <a:t>something else to run open-source models in production.</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a:t>Run open-source AI in production using tools like:</a:t>
            </a:r>
            <a:endParaRPr/>
          </a:p>
          <a:p>
            <a:pPr indent="-381000" lvl="0" marL="457200" rtl="0" algn="l">
              <a:spcBef>
                <a:spcPts val="1600"/>
              </a:spcBef>
              <a:spcAft>
                <a:spcPts val="0"/>
              </a:spcAft>
              <a:buSzPts val="2400"/>
              <a:buChar char="■"/>
            </a:pPr>
            <a:r>
              <a:rPr lang="en" u="sng">
                <a:solidFill>
                  <a:schemeClr val="hlink"/>
                </a:solidFill>
                <a:hlinkClick r:id="rId3"/>
              </a:rPr>
              <a:t>amazee.io</a:t>
            </a:r>
            <a:endParaRPr/>
          </a:p>
          <a:p>
            <a:pPr indent="-381000" lvl="0" marL="457200" rtl="0" algn="l">
              <a:spcBef>
                <a:spcPts val="0"/>
              </a:spcBef>
              <a:spcAft>
                <a:spcPts val="0"/>
              </a:spcAft>
              <a:buSzPts val="2400"/>
              <a:buChar char="■"/>
            </a:pPr>
            <a:r>
              <a:rPr lang="en" u="sng">
                <a:solidFill>
                  <a:schemeClr val="accent5"/>
                </a:solidFill>
                <a:hlinkClick r:id="rId4">
                  <a:extLst>
                    <a:ext uri="{A12FA001-AC4F-418D-AE19-62706E023703}">
                      <ahyp:hlinkClr val="tx"/>
                    </a:ext>
                  </a:extLst>
                </a:hlinkClick>
              </a:rPr>
              <a:t>AWS Bedrock</a:t>
            </a:r>
            <a:endParaRPr/>
          </a:p>
          <a:p>
            <a:pPr indent="-381000" lvl="0" marL="457200" rtl="0" algn="l">
              <a:spcBef>
                <a:spcPts val="0"/>
              </a:spcBef>
              <a:spcAft>
                <a:spcPts val="0"/>
              </a:spcAft>
              <a:buSzPts val="2400"/>
              <a:buChar char="■"/>
            </a:pPr>
            <a:r>
              <a:rPr lang="en" u="sng">
                <a:solidFill>
                  <a:schemeClr val="hlink"/>
                </a:solidFill>
                <a:hlinkClick r:id="rId5"/>
              </a:rPr>
              <a:t>Azure AI Foundry</a:t>
            </a:r>
            <a:endParaRPr/>
          </a:p>
          <a:p>
            <a:pPr indent="-381000" lvl="0" marL="457200" rtl="0" algn="l">
              <a:spcBef>
                <a:spcPts val="0"/>
              </a:spcBef>
              <a:spcAft>
                <a:spcPts val="0"/>
              </a:spcAft>
              <a:buSzPts val="2400"/>
              <a:buChar char="■"/>
            </a:pPr>
            <a:r>
              <a:rPr lang="en" u="sng">
                <a:solidFill>
                  <a:schemeClr val="hlink"/>
                </a:solidFill>
                <a:hlinkClick r:id="rId6"/>
              </a:rPr>
              <a:t>Google Cloud Run</a:t>
            </a:r>
            <a:endParaRPr/>
          </a:p>
          <a:p>
            <a:pPr indent="-381000" lvl="0" marL="457200" rtl="0" algn="l">
              <a:spcBef>
                <a:spcPts val="0"/>
              </a:spcBef>
              <a:spcAft>
                <a:spcPts val="0"/>
              </a:spcAft>
              <a:buSzPts val="2400"/>
              <a:buChar char="■"/>
            </a:pPr>
            <a:r>
              <a:rPr lang="en" u="sng">
                <a:solidFill>
                  <a:schemeClr val="hlink"/>
                </a:solidFill>
                <a:hlinkClick r:id="rId7"/>
              </a:rPr>
              <a:t>Beam.cloud</a:t>
            </a:r>
            <a:endParaRPr/>
          </a:p>
          <a:p>
            <a:pPr indent="-381000" lvl="0" marL="457200" rtl="0" algn="l">
              <a:spcBef>
                <a:spcPts val="0"/>
              </a:spcBef>
              <a:spcAft>
                <a:spcPts val="0"/>
              </a:spcAft>
              <a:buSzPts val="2400"/>
              <a:buChar char="■"/>
            </a:pPr>
            <a:r>
              <a:rPr lang="en" u="sng">
                <a:solidFill>
                  <a:schemeClr val="hlink"/>
                </a:solidFill>
                <a:hlinkClick r:id="rId8"/>
              </a:rPr>
              <a:t>vLLM</a:t>
            </a:r>
            <a:r>
              <a:rPr lang="en"/>
              <a:t> EC2, on-prem, etc.</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632" name="Google Shape;632;p89"/>
          <p:cNvSpPr txBox="1"/>
          <p:nvPr>
            <p:ph type="title"/>
          </p:nvPr>
        </p:nvSpPr>
        <p:spPr>
          <a:xfrm>
            <a:off x="580686" y="1336550"/>
            <a:ext cx="14279100" cy="1040400"/>
          </a:xfrm>
          <a:prstGeom prst="rect">
            <a:avLst/>
          </a:prstGeom>
        </p:spPr>
        <p:txBody>
          <a:bodyPr anchorCtr="0" anchor="t" bIns="237725" lIns="237725" spcFirstLastPara="1" rIns="237725" wrap="square" tIns="0">
            <a:spAutoFit/>
          </a:bodyPr>
          <a:lstStyle/>
          <a:p>
            <a:pPr indent="0" lvl="0" marL="0" rtl="0" algn="l">
              <a:spcBef>
                <a:spcPts val="0"/>
              </a:spcBef>
              <a:spcAft>
                <a:spcPts val="0"/>
              </a:spcAft>
              <a:buNone/>
            </a:pPr>
            <a:r>
              <a:rPr lang="en"/>
              <a:t>Local vs. production</a:t>
            </a:r>
            <a:endParaRPr/>
          </a:p>
        </p:txBody>
      </p:sp>
      <p:sp>
        <p:nvSpPr>
          <p:cNvPr id="633" name="Google Shape;633;p89"/>
          <p:cNvSpPr txBox="1"/>
          <p:nvPr>
            <p:ph idx="4294967295" type="subTitle"/>
          </p:nvPr>
        </p:nvSpPr>
        <p:spPr>
          <a:xfrm>
            <a:off x="580700" y="380400"/>
            <a:ext cx="8563200" cy="914400"/>
          </a:xfrm>
          <a:prstGeom prst="rect">
            <a:avLst/>
          </a:prstGeom>
        </p:spPr>
        <p:txBody>
          <a:bodyPr anchorCtr="0" anchor="t" bIns="0" lIns="237725" spcFirstLastPara="1" rIns="237725" wrap="square" tIns="237725">
            <a:noAutofit/>
          </a:bodyPr>
          <a:lstStyle/>
          <a:p>
            <a:pPr indent="0" lvl="0" marL="0" rtl="0" algn="l">
              <a:spcBef>
                <a:spcPts val="0"/>
              </a:spcBef>
              <a:spcAft>
                <a:spcPts val="0"/>
              </a:spcAft>
              <a:buNone/>
            </a:pPr>
            <a:r>
              <a:rPr lang="en"/>
              <a:t>OLLAMA</a:t>
            </a:r>
            <a:endParaRPr/>
          </a:p>
        </p:txBody>
      </p:sp>
      <p:pic>
        <p:nvPicPr>
          <p:cNvPr id="634" name="Google Shape;634;p89"/>
          <p:cNvPicPr preferRelativeResize="0"/>
          <p:nvPr>
            <p:ph idx="2" type="pic"/>
          </p:nvPr>
        </p:nvPicPr>
        <p:blipFill rotWithShape="1">
          <a:blip r:embed="rId9">
            <a:alphaModFix/>
          </a:blip>
          <a:srcRect b="734" l="91727" r="0" t="0"/>
          <a:stretch/>
        </p:blipFill>
        <p:spPr>
          <a:xfrm>
            <a:off x="16764000" y="0"/>
            <a:ext cx="1524000" cy="10287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F4F3"/>
        </a:solidFill>
      </p:bgPr>
    </p:bg>
    <p:spTree>
      <p:nvGrpSpPr>
        <p:cNvPr id="638" name="Shape 638"/>
        <p:cNvGrpSpPr/>
        <p:nvPr/>
      </p:nvGrpSpPr>
      <p:grpSpPr>
        <a:xfrm>
          <a:off x="0" y="0"/>
          <a:ext cx="0" cy="0"/>
          <a:chOff x="0" y="0"/>
          <a:chExt cx="0" cy="0"/>
        </a:xfrm>
      </p:grpSpPr>
      <p:sp>
        <p:nvSpPr>
          <p:cNvPr id="639" name="Google Shape;639;p90"/>
          <p:cNvSpPr txBox="1"/>
          <p:nvPr>
            <p:ph type="ctrTitle"/>
          </p:nvPr>
        </p:nvSpPr>
        <p:spPr>
          <a:xfrm>
            <a:off x="571500" y="1336550"/>
            <a:ext cx="7507200" cy="7605600"/>
          </a:xfrm>
          <a:prstGeom prst="rect">
            <a:avLst/>
          </a:prstGeom>
          <a:noFill/>
          <a:ln>
            <a:noFill/>
          </a:ln>
        </p:spPr>
        <p:txBody>
          <a:bodyPr anchorCtr="0" anchor="ctr" bIns="237725" lIns="237725" spcFirstLastPara="1" rIns="237725" wrap="square" tIns="0">
            <a:noAutofit/>
          </a:bodyPr>
          <a:lstStyle/>
          <a:p>
            <a:pPr indent="0" lvl="0" marL="0" rtl="0" algn="l">
              <a:lnSpc>
                <a:spcPct val="100000"/>
              </a:lnSpc>
              <a:spcBef>
                <a:spcPts val="0"/>
              </a:spcBef>
              <a:spcAft>
                <a:spcPts val="0"/>
              </a:spcAft>
              <a:buSzPts val="7200"/>
              <a:buNone/>
            </a:pPr>
            <a:r>
              <a:rPr lang="en" sz="7000"/>
              <a:t>Continue</a:t>
            </a:r>
            <a:endParaRPr sz="7000"/>
          </a:p>
        </p:txBody>
      </p:sp>
      <p:pic>
        <p:nvPicPr>
          <p:cNvPr id="640" name="Google Shape;640;p90"/>
          <p:cNvPicPr preferRelativeResize="0"/>
          <p:nvPr/>
        </p:nvPicPr>
        <p:blipFill rotWithShape="1">
          <a:blip r:embed="rId3">
            <a:alphaModFix/>
          </a:blip>
          <a:srcRect b="0" l="25004" r="25005" t="0"/>
          <a:stretch/>
        </p:blipFill>
        <p:spPr>
          <a:xfrm>
            <a:off x="9144000" y="0"/>
            <a:ext cx="9141998" cy="10287000"/>
          </a:xfrm>
          <a:prstGeom prst="rect">
            <a:avLst/>
          </a:prstGeom>
          <a:noFill/>
          <a:ln>
            <a:noFill/>
          </a:ln>
        </p:spPr>
      </p:pic>
      <p:sp>
        <p:nvSpPr>
          <p:cNvPr id="641" name="Google Shape;641;p90"/>
          <p:cNvSpPr/>
          <p:nvPr/>
        </p:nvSpPr>
        <p:spPr>
          <a:xfrm>
            <a:off x="348204" y="2225188"/>
            <a:ext cx="3115076" cy="2074276"/>
          </a:xfrm>
          <a:prstGeom prst="rect">
            <a:avLst/>
          </a:prstGeom>
        </p:spPr>
        <p:txBody>
          <a:bodyPr>
            <a:prstTxWarp prst="textPlain"/>
          </a:bodyPr>
          <a:lstStyle/>
          <a:p>
            <a:pPr lvl="0" algn="ctr"/>
            <a:r>
              <a:rPr b="1" i="0">
                <a:ln cap="flat" cmpd="sng" w="9525">
                  <a:solidFill>
                    <a:srgbClr val="23242A"/>
                  </a:solidFill>
                  <a:prstDash val="solid"/>
                  <a:round/>
                  <a:headEnd len="sm" w="sm" type="none"/>
                  <a:tailEnd len="sm" w="sm" type="none"/>
                </a:ln>
                <a:solidFill>
                  <a:srgbClr val="F4F4F3"/>
                </a:solidFill>
                <a:latin typeface="Plus Jakarta Sans"/>
              </a:rPr>
              <a:t>04</a:t>
            </a:r>
          </a:p>
        </p:txBody>
      </p:sp>
      <p:pic>
        <p:nvPicPr>
          <p:cNvPr id="642" name="Google Shape;642;p90"/>
          <p:cNvPicPr preferRelativeResize="0"/>
          <p:nvPr>
            <p:ph idx="2" type="pic"/>
          </p:nvPr>
        </p:nvPicPr>
        <p:blipFill rotWithShape="1">
          <a:blip r:embed="rId4">
            <a:alphaModFix/>
          </a:blip>
          <a:srcRect b="596" l="25370" r="24706" t="69"/>
          <a:stretch/>
        </p:blipFill>
        <p:spPr>
          <a:xfrm>
            <a:off x="9144000" y="0"/>
            <a:ext cx="9191400" cy="10287000"/>
          </a:xfrm>
          <a:prstGeom prst="rect">
            <a:avLst/>
          </a:prstGeom>
        </p:spPr>
      </p:pic>
      <p:sp>
        <p:nvSpPr>
          <p:cNvPr id="643" name="Google Shape;643;p90"/>
          <p:cNvSpPr/>
          <p:nvPr/>
        </p:nvSpPr>
        <p:spPr>
          <a:xfrm>
            <a:off x="11404350" y="2870350"/>
            <a:ext cx="4630800" cy="46308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pic>
        <p:nvPicPr>
          <p:cNvPr id="644" name="Google Shape;644;p90"/>
          <p:cNvPicPr preferRelativeResize="0"/>
          <p:nvPr/>
        </p:nvPicPr>
        <p:blipFill>
          <a:blip r:embed="rId5">
            <a:alphaModFix/>
          </a:blip>
          <a:stretch>
            <a:fillRect/>
          </a:stretch>
        </p:blipFill>
        <p:spPr>
          <a:xfrm>
            <a:off x="8177100" y="2579575"/>
            <a:ext cx="11231750" cy="5264876"/>
          </a:xfrm>
          <a:prstGeom prst="rect">
            <a:avLst/>
          </a:prstGeom>
          <a:noFill/>
          <a:ln cap="flat" cmpd="sng" w="9525">
            <a:solidFill>
              <a:schemeClr val="lt1"/>
            </a:solidFill>
            <a:prstDash val="solid"/>
            <a:round/>
            <a:headEnd len="sm" w="sm" type="none"/>
            <a:tailEnd len="sm" w="sm" type="none"/>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F4F3"/>
        </a:solidFill>
      </p:bgPr>
    </p:bg>
    <p:spTree>
      <p:nvGrpSpPr>
        <p:cNvPr id="648" name="Shape 648"/>
        <p:cNvGrpSpPr/>
        <p:nvPr/>
      </p:nvGrpSpPr>
      <p:grpSpPr>
        <a:xfrm>
          <a:off x="0" y="0"/>
          <a:ext cx="0" cy="0"/>
          <a:chOff x="0" y="0"/>
          <a:chExt cx="0" cy="0"/>
        </a:xfrm>
      </p:grpSpPr>
      <p:pic>
        <p:nvPicPr>
          <p:cNvPr id="649" name="Google Shape;649;p91"/>
          <p:cNvPicPr preferRelativeResize="0"/>
          <p:nvPr/>
        </p:nvPicPr>
        <p:blipFill>
          <a:blip r:embed="rId3">
            <a:alphaModFix/>
          </a:blip>
          <a:stretch>
            <a:fillRect/>
          </a:stretch>
        </p:blipFill>
        <p:spPr>
          <a:xfrm>
            <a:off x="12954775" y="5715000"/>
            <a:ext cx="3810000" cy="3810000"/>
          </a:xfrm>
          <a:prstGeom prst="rect">
            <a:avLst/>
          </a:prstGeom>
          <a:noFill/>
          <a:ln>
            <a:noFill/>
          </a:ln>
        </p:spPr>
      </p:pic>
      <p:sp>
        <p:nvSpPr>
          <p:cNvPr id="650" name="Google Shape;650;p91"/>
          <p:cNvSpPr txBox="1"/>
          <p:nvPr>
            <p:ph idx="1" type="body"/>
          </p:nvPr>
        </p:nvSpPr>
        <p:spPr>
          <a:xfrm>
            <a:off x="580675" y="2286000"/>
            <a:ext cx="14279100" cy="7023000"/>
          </a:xfrm>
          <a:prstGeom prst="rect">
            <a:avLst/>
          </a:prstGeom>
        </p:spPr>
        <p:txBody>
          <a:bodyPr anchorCtr="0" anchor="t" bIns="237725" lIns="237725" spcFirstLastPara="1" rIns="237725" wrap="square" tIns="237725">
            <a:spAutoFit/>
          </a:bodyPr>
          <a:lstStyle/>
          <a:p>
            <a:pPr indent="-381000" lvl="0" marL="457200" rtl="0" algn="l">
              <a:spcBef>
                <a:spcPts val="0"/>
              </a:spcBef>
              <a:spcAft>
                <a:spcPts val="0"/>
              </a:spcAft>
              <a:buSzPts val="2400"/>
              <a:buChar char="■"/>
            </a:pPr>
            <a:r>
              <a:rPr lang="en" u="sng">
                <a:solidFill>
                  <a:schemeClr val="hlink"/>
                </a:solidFill>
                <a:hlinkClick r:id="rId4"/>
              </a:rPr>
              <a:t>https://continue.dev</a:t>
            </a:r>
            <a:endParaRPr/>
          </a:p>
          <a:p>
            <a:pPr indent="-381000" lvl="0" marL="457200" rtl="0" algn="l">
              <a:spcBef>
                <a:spcPts val="0"/>
              </a:spcBef>
              <a:spcAft>
                <a:spcPts val="0"/>
              </a:spcAft>
              <a:buSzPts val="2400"/>
              <a:buChar char="■"/>
            </a:pPr>
            <a:r>
              <a:rPr lang="en"/>
              <a:t>Integrated Development Environment (IDE) extension</a:t>
            </a:r>
            <a:endParaRPr/>
          </a:p>
          <a:p>
            <a:pPr indent="-381000" lvl="0" marL="457200" rtl="0" algn="l">
              <a:spcBef>
                <a:spcPts val="0"/>
              </a:spcBef>
              <a:spcAft>
                <a:spcPts val="0"/>
              </a:spcAft>
              <a:buSzPts val="2400"/>
              <a:buChar char="■"/>
            </a:pPr>
            <a:r>
              <a:rPr lang="en"/>
              <a:t>Open-source</a:t>
            </a:r>
            <a:endParaRPr/>
          </a:p>
          <a:p>
            <a:pPr indent="-381000" lvl="1" marL="914400" rtl="0" algn="l">
              <a:spcBef>
                <a:spcPts val="0"/>
              </a:spcBef>
              <a:spcAft>
                <a:spcPts val="0"/>
              </a:spcAft>
              <a:buSzPts val="2400"/>
              <a:buChar char="○"/>
            </a:pPr>
            <a:r>
              <a:rPr lang="en"/>
              <a:t>Devs can create, share, and use custom AI code assistants</a:t>
            </a:r>
            <a:endParaRPr/>
          </a:p>
          <a:p>
            <a:pPr indent="-381000" lvl="0" marL="457200" rtl="0" algn="l">
              <a:spcBef>
                <a:spcPts val="0"/>
              </a:spcBef>
              <a:spcAft>
                <a:spcPts val="0"/>
              </a:spcAft>
              <a:buSzPts val="2400"/>
              <a:buChar char="■"/>
            </a:pPr>
            <a:r>
              <a:rPr lang="en"/>
              <a:t>Typical IDEs used for Drupal development, such as VS Code and PHPStorm</a:t>
            </a:r>
            <a:endParaRPr/>
          </a:p>
          <a:p>
            <a:pPr indent="-381000" lvl="0" marL="457200" rtl="0" algn="l">
              <a:spcBef>
                <a:spcPts val="0"/>
              </a:spcBef>
              <a:spcAft>
                <a:spcPts val="0"/>
              </a:spcAft>
              <a:buSzPts val="2400"/>
              <a:buChar char="■"/>
            </a:pPr>
            <a:r>
              <a:rPr lang="en"/>
              <a:t>Main capabilities</a:t>
            </a:r>
            <a:endParaRPr/>
          </a:p>
          <a:p>
            <a:pPr indent="-381000" lvl="1" marL="914400" rtl="0" algn="l">
              <a:spcBef>
                <a:spcPts val="0"/>
              </a:spcBef>
              <a:spcAft>
                <a:spcPts val="0"/>
              </a:spcAft>
              <a:buSzPts val="2400"/>
              <a:buChar char="○"/>
            </a:pPr>
            <a:r>
              <a:rPr b="1" lang="en"/>
              <a:t>Chat</a:t>
            </a:r>
            <a:r>
              <a:rPr lang="en"/>
              <a:t>: Ask for help </a:t>
            </a:r>
            <a:r>
              <a:rPr lang="en"/>
              <a:t>from an LLM without leaving the IDE</a:t>
            </a:r>
            <a:endParaRPr/>
          </a:p>
          <a:p>
            <a:pPr indent="-381000" lvl="1" marL="914400" rtl="0" algn="l">
              <a:spcBef>
                <a:spcPts val="0"/>
              </a:spcBef>
              <a:spcAft>
                <a:spcPts val="0"/>
              </a:spcAft>
              <a:buSzPts val="2400"/>
              <a:buChar char="○"/>
            </a:pPr>
            <a:r>
              <a:rPr b="1" lang="en"/>
              <a:t>Autocomplete</a:t>
            </a:r>
            <a:r>
              <a:rPr lang="en"/>
              <a:t>: As you type, Continue provides inline code suggestions from your selected LLM</a:t>
            </a:r>
            <a:endParaRPr/>
          </a:p>
          <a:p>
            <a:pPr indent="-381000" lvl="1" marL="914400" rtl="0" algn="l">
              <a:spcBef>
                <a:spcPts val="0"/>
              </a:spcBef>
              <a:spcAft>
                <a:spcPts val="0"/>
              </a:spcAft>
              <a:buSzPts val="2400"/>
              <a:buChar char="○"/>
            </a:pPr>
            <a:r>
              <a:rPr b="1" lang="en"/>
              <a:t>Edit</a:t>
            </a:r>
            <a:r>
              <a:rPr lang="en"/>
              <a:t>: Modify your code without leaving the current file</a:t>
            </a:r>
            <a:endParaRPr/>
          </a:p>
          <a:p>
            <a:pPr indent="-381000" lvl="1" marL="914400" rtl="0" algn="l">
              <a:spcBef>
                <a:spcPts val="0"/>
              </a:spcBef>
              <a:spcAft>
                <a:spcPts val="0"/>
              </a:spcAft>
              <a:buSzPts val="2400"/>
              <a:buChar char="○"/>
            </a:pPr>
            <a:r>
              <a:rPr b="1" lang="en"/>
              <a:t>Agent</a:t>
            </a:r>
            <a:r>
              <a:rPr lang="en"/>
              <a:t>: </a:t>
            </a:r>
            <a:r>
              <a:rPr lang="en"/>
              <a:t>Equipped</a:t>
            </a:r>
            <a:r>
              <a:rPr lang="en"/>
              <a:t> with the ability to </a:t>
            </a:r>
            <a:r>
              <a:rPr lang="en"/>
              <a:t>solve</a:t>
            </a:r>
            <a:r>
              <a:rPr lang="en"/>
              <a:t> a wide range of coding tasks</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651" name="Google Shape;651;p91"/>
          <p:cNvSpPr txBox="1"/>
          <p:nvPr>
            <p:ph type="title"/>
          </p:nvPr>
        </p:nvSpPr>
        <p:spPr>
          <a:xfrm>
            <a:off x="580686" y="1336550"/>
            <a:ext cx="14279100" cy="1040400"/>
          </a:xfrm>
          <a:prstGeom prst="rect">
            <a:avLst/>
          </a:prstGeom>
        </p:spPr>
        <p:txBody>
          <a:bodyPr anchorCtr="0" anchor="t" bIns="237725" lIns="237725" spcFirstLastPara="1" rIns="237725" wrap="square" tIns="0">
            <a:spAutoFit/>
          </a:bodyPr>
          <a:lstStyle/>
          <a:p>
            <a:pPr indent="0" lvl="0" marL="0" rtl="0" algn="l">
              <a:spcBef>
                <a:spcPts val="0"/>
              </a:spcBef>
              <a:spcAft>
                <a:spcPts val="0"/>
              </a:spcAft>
              <a:buNone/>
            </a:pPr>
            <a:r>
              <a:rPr lang="en"/>
              <a:t>What is Continue?</a:t>
            </a:r>
            <a:endParaRPr/>
          </a:p>
        </p:txBody>
      </p:sp>
      <p:sp>
        <p:nvSpPr>
          <p:cNvPr id="652" name="Google Shape;652;p91"/>
          <p:cNvSpPr txBox="1"/>
          <p:nvPr>
            <p:ph idx="4294967295" type="subTitle"/>
          </p:nvPr>
        </p:nvSpPr>
        <p:spPr>
          <a:xfrm>
            <a:off x="580700" y="380400"/>
            <a:ext cx="8563200" cy="914400"/>
          </a:xfrm>
          <a:prstGeom prst="rect">
            <a:avLst/>
          </a:prstGeom>
        </p:spPr>
        <p:txBody>
          <a:bodyPr anchorCtr="0" anchor="t" bIns="0" lIns="237725" spcFirstLastPara="1" rIns="237725" wrap="square" tIns="237725">
            <a:noAutofit/>
          </a:bodyPr>
          <a:lstStyle/>
          <a:p>
            <a:pPr indent="0" lvl="0" marL="0" rtl="0" algn="l">
              <a:spcBef>
                <a:spcPts val="0"/>
              </a:spcBef>
              <a:spcAft>
                <a:spcPts val="0"/>
              </a:spcAft>
              <a:buNone/>
            </a:pPr>
            <a:r>
              <a:rPr lang="en"/>
              <a:t>CONTINUE</a:t>
            </a:r>
            <a:endParaRPr/>
          </a:p>
        </p:txBody>
      </p:sp>
      <p:pic>
        <p:nvPicPr>
          <p:cNvPr id="653" name="Google Shape;653;p91"/>
          <p:cNvPicPr preferRelativeResize="0"/>
          <p:nvPr>
            <p:ph idx="2" type="pic"/>
          </p:nvPr>
        </p:nvPicPr>
        <p:blipFill rotWithShape="1">
          <a:blip r:embed="rId5">
            <a:alphaModFix/>
          </a:blip>
          <a:srcRect b="734" l="91727" r="0" t="0"/>
          <a:stretch/>
        </p:blipFill>
        <p:spPr>
          <a:xfrm>
            <a:off x="16764000" y="0"/>
            <a:ext cx="1524000" cy="102870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F4F3"/>
        </a:solidFill>
      </p:bgPr>
    </p:bg>
    <p:spTree>
      <p:nvGrpSpPr>
        <p:cNvPr id="657" name="Shape 657"/>
        <p:cNvGrpSpPr/>
        <p:nvPr/>
      </p:nvGrpSpPr>
      <p:grpSpPr>
        <a:xfrm>
          <a:off x="0" y="0"/>
          <a:ext cx="0" cy="0"/>
          <a:chOff x="0" y="0"/>
          <a:chExt cx="0" cy="0"/>
        </a:xfrm>
      </p:grpSpPr>
      <p:sp>
        <p:nvSpPr>
          <p:cNvPr id="658" name="Google Shape;658;p92"/>
          <p:cNvSpPr txBox="1"/>
          <p:nvPr>
            <p:ph type="title"/>
          </p:nvPr>
        </p:nvSpPr>
        <p:spPr>
          <a:xfrm>
            <a:off x="580686" y="1336550"/>
            <a:ext cx="14279100" cy="1040400"/>
          </a:xfrm>
          <a:prstGeom prst="rect">
            <a:avLst/>
          </a:prstGeom>
        </p:spPr>
        <p:txBody>
          <a:bodyPr anchorCtr="0" anchor="t" bIns="237725" lIns="237725" spcFirstLastPara="1" rIns="237725" wrap="square" tIns="0">
            <a:spAutoFit/>
          </a:bodyPr>
          <a:lstStyle/>
          <a:p>
            <a:pPr indent="0" lvl="0" marL="0" rtl="0" algn="l">
              <a:spcBef>
                <a:spcPts val="0"/>
              </a:spcBef>
              <a:spcAft>
                <a:spcPts val="0"/>
              </a:spcAft>
              <a:buNone/>
            </a:pPr>
            <a:r>
              <a:rPr lang="en"/>
              <a:t>Installation</a:t>
            </a:r>
            <a:endParaRPr/>
          </a:p>
        </p:txBody>
      </p:sp>
      <p:sp>
        <p:nvSpPr>
          <p:cNvPr id="659" name="Google Shape;659;p92"/>
          <p:cNvSpPr txBox="1"/>
          <p:nvPr>
            <p:ph idx="4294967295" type="subTitle"/>
          </p:nvPr>
        </p:nvSpPr>
        <p:spPr>
          <a:xfrm>
            <a:off x="580700" y="380400"/>
            <a:ext cx="8563200" cy="914400"/>
          </a:xfrm>
          <a:prstGeom prst="rect">
            <a:avLst/>
          </a:prstGeom>
        </p:spPr>
        <p:txBody>
          <a:bodyPr anchorCtr="0" anchor="t" bIns="0" lIns="237725" spcFirstLastPara="1" rIns="237725" wrap="square" tIns="237725">
            <a:noAutofit/>
          </a:bodyPr>
          <a:lstStyle/>
          <a:p>
            <a:pPr indent="0" lvl="0" marL="0" rtl="0" algn="l">
              <a:spcBef>
                <a:spcPts val="0"/>
              </a:spcBef>
              <a:spcAft>
                <a:spcPts val="0"/>
              </a:spcAft>
              <a:buNone/>
            </a:pPr>
            <a:r>
              <a:rPr lang="en"/>
              <a:t>CONTINUE</a:t>
            </a:r>
            <a:endParaRPr/>
          </a:p>
        </p:txBody>
      </p:sp>
      <p:pic>
        <p:nvPicPr>
          <p:cNvPr id="660" name="Google Shape;660;p92"/>
          <p:cNvPicPr preferRelativeResize="0"/>
          <p:nvPr>
            <p:ph idx="2" type="pic"/>
          </p:nvPr>
        </p:nvPicPr>
        <p:blipFill rotWithShape="1">
          <a:blip r:embed="rId3">
            <a:alphaModFix/>
          </a:blip>
          <a:srcRect b="734" l="91727" r="0" t="0"/>
          <a:stretch/>
        </p:blipFill>
        <p:spPr>
          <a:xfrm>
            <a:off x="16764000" y="0"/>
            <a:ext cx="1524000" cy="10287000"/>
          </a:xfrm>
          <a:prstGeom prst="rect">
            <a:avLst/>
          </a:prstGeom>
        </p:spPr>
      </p:pic>
      <p:sp>
        <p:nvSpPr>
          <p:cNvPr id="661" name="Google Shape;661;p92"/>
          <p:cNvSpPr txBox="1"/>
          <p:nvPr>
            <p:ph idx="1" type="body"/>
          </p:nvPr>
        </p:nvSpPr>
        <p:spPr>
          <a:xfrm>
            <a:off x="580675" y="2376950"/>
            <a:ext cx="14279100" cy="1535100"/>
          </a:xfrm>
          <a:prstGeom prst="rect">
            <a:avLst/>
          </a:prstGeom>
        </p:spPr>
        <p:txBody>
          <a:bodyPr anchorCtr="0" anchor="t" bIns="237725" lIns="237725" spcFirstLastPara="1" rIns="237725" wrap="square" tIns="237725">
            <a:spAutoFit/>
          </a:bodyPr>
          <a:lstStyle/>
          <a:p>
            <a:pPr indent="0" lvl="0" marL="0" rtl="0" algn="l">
              <a:spcBef>
                <a:spcPts val="0"/>
              </a:spcBef>
              <a:spcAft>
                <a:spcPts val="0"/>
              </a:spcAft>
              <a:buNone/>
            </a:pPr>
            <a:r>
              <a:rPr lang="en"/>
              <a:t>Continue has a </a:t>
            </a:r>
            <a:r>
              <a:rPr lang="en" u="sng">
                <a:solidFill>
                  <a:schemeClr val="hlink"/>
                </a:solidFill>
                <a:hlinkClick r:id="rId4"/>
              </a:rPr>
              <a:t>VS Code Extension</a:t>
            </a:r>
            <a:r>
              <a:rPr lang="en"/>
              <a:t> and </a:t>
            </a:r>
            <a:r>
              <a:rPr lang="en" u="sng">
                <a:solidFill>
                  <a:schemeClr val="hlink"/>
                </a:solidFill>
                <a:hlinkClick r:id="rId5"/>
              </a:rPr>
              <a:t>JetBrains plugin</a:t>
            </a:r>
            <a:r>
              <a:rPr lang="en"/>
              <a:t>, so it’s easy to install:</a:t>
            </a:r>
            <a:endParaRPr/>
          </a:p>
          <a:p>
            <a:pPr indent="0" lvl="0" marL="0" rtl="0" algn="l">
              <a:spcBef>
                <a:spcPts val="1600"/>
              </a:spcBef>
              <a:spcAft>
                <a:spcPts val="1600"/>
              </a:spcAft>
              <a:buNone/>
            </a:pPr>
            <a:r>
              <a:t/>
            </a:r>
            <a:endParaRPr/>
          </a:p>
        </p:txBody>
      </p:sp>
      <p:pic>
        <p:nvPicPr>
          <p:cNvPr id="662" name="Google Shape;662;p92" title="Screenshot 2025-05-04 at 1.39.51 PM.png"/>
          <p:cNvPicPr preferRelativeResize="0"/>
          <p:nvPr/>
        </p:nvPicPr>
        <p:blipFill>
          <a:blip r:embed="rId6">
            <a:alphaModFix/>
          </a:blip>
          <a:stretch>
            <a:fillRect/>
          </a:stretch>
        </p:blipFill>
        <p:spPr>
          <a:xfrm>
            <a:off x="9179374" y="3405150"/>
            <a:ext cx="6614999" cy="5880576"/>
          </a:xfrm>
          <a:prstGeom prst="rect">
            <a:avLst/>
          </a:prstGeom>
          <a:noFill/>
          <a:ln>
            <a:noFill/>
          </a:ln>
        </p:spPr>
      </p:pic>
      <p:pic>
        <p:nvPicPr>
          <p:cNvPr id="663" name="Google Shape;663;p92" title="Screenshot 2025-05-04 at 1.40.22 PM.png"/>
          <p:cNvPicPr preferRelativeResize="0"/>
          <p:nvPr/>
        </p:nvPicPr>
        <p:blipFill>
          <a:blip r:embed="rId7">
            <a:alphaModFix/>
          </a:blip>
          <a:stretch>
            <a:fillRect/>
          </a:stretch>
        </p:blipFill>
        <p:spPr>
          <a:xfrm>
            <a:off x="882901" y="3409400"/>
            <a:ext cx="6575326" cy="587207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F4F3"/>
        </a:solidFill>
      </p:bgPr>
    </p:bg>
    <p:spTree>
      <p:nvGrpSpPr>
        <p:cNvPr id="667" name="Shape 667"/>
        <p:cNvGrpSpPr/>
        <p:nvPr/>
      </p:nvGrpSpPr>
      <p:grpSpPr>
        <a:xfrm>
          <a:off x="0" y="0"/>
          <a:ext cx="0" cy="0"/>
          <a:chOff x="0" y="0"/>
          <a:chExt cx="0" cy="0"/>
        </a:xfrm>
      </p:grpSpPr>
      <p:sp>
        <p:nvSpPr>
          <p:cNvPr id="668" name="Google Shape;668;p93"/>
          <p:cNvSpPr txBox="1"/>
          <p:nvPr>
            <p:ph type="title"/>
          </p:nvPr>
        </p:nvSpPr>
        <p:spPr>
          <a:xfrm>
            <a:off x="580686" y="1336550"/>
            <a:ext cx="14279100" cy="1040400"/>
          </a:xfrm>
          <a:prstGeom prst="rect">
            <a:avLst/>
          </a:prstGeom>
        </p:spPr>
        <p:txBody>
          <a:bodyPr anchorCtr="0" anchor="t" bIns="237725" lIns="237725" spcFirstLastPara="1" rIns="237725" wrap="square" tIns="0">
            <a:spAutoFit/>
          </a:bodyPr>
          <a:lstStyle/>
          <a:p>
            <a:pPr indent="0" lvl="0" marL="0" rtl="0" algn="l">
              <a:spcBef>
                <a:spcPts val="0"/>
              </a:spcBef>
              <a:spcAft>
                <a:spcPts val="0"/>
              </a:spcAft>
              <a:buNone/>
            </a:pPr>
            <a:r>
              <a:rPr lang="en"/>
              <a:t>Installation: Ollama</a:t>
            </a:r>
            <a:endParaRPr/>
          </a:p>
        </p:txBody>
      </p:sp>
      <p:sp>
        <p:nvSpPr>
          <p:cNvPr id="669" name="Google Shape;669;p93"/>
          <p:cNvSpPr txBox="1"/>
          <p:nvPr>
            <p:ph idx="4294967295" type="subTitle"/>
          </p:nvPr>
        </p:nvSpPr>
        <p:spPr>
          <a:xfrm>
            <a:off x="580700" y="380400"/>
            <a:ext cx="8563200" cy="914400"/>
          </a:xfrm>
          <a:prstGeom prst="rect">
            <a:avLst/>
          </a:prstGeom>
        </p:spPr>
        <p:txBody>
          <a:bodyPr anchorCtr="0" anchor="t" bIns="0" lIns="237725" spcFirstLastPara="1" rIns="237725" wrap="square" tIns="237725">
            <a:noAutofit/>
          </a:bodyPr>
          <a:lstStyle/>
          <a:p>
            <a:pPr indent="0" lvl="0" marL="0" rtl="0" algn="l">
              <a:spcBef>
                <a:spcPts val="0"/>
              </a:spcBef>
              <a:spcAft>
                <a:spcPts val="0"/>
              </a:spcAft>
              <a:buNone/>
            </a:pPr>
            <a:r>
              <a:rPr lang="en"/>
              <a:t>CONTINUE</a:t>
            </a:r>
            <a:endParaRPr/>
          </a:p>
        </p:txBody>
      </p:sp>
      <p:pic>
        <p:nvPicPr>
          <p:cNvPr id="670" name="Google Shape;670;p93"/>
          <p:cNvPicPr preferRelativeResize="0"/>
          <p:nvPr>
            <p:ph idx="2" type="pic"/>
          </p:nvPr>
        </p:nvPicPr>
        <p:blipFill rotWithShape="1">
          <a:blip r:embed="rId3">
            <a:alphaModFix/>
          </a:blip>
          <a:srcRect b="734" l="91727" r="0" t="0"/>
          <a:stretch/>
        </p:blipFill>
        <p:spPr>
          <a:xfrm>
            <a:off x="16764000" y="0"/>
            <a:ext cx="1524000" cy="10287000"/>
          </a:xfrm>
          <a:prstGeom prst="rect">
            <a:avLst/>
          </a:prstGeom>
        </p:spPr>
      </p:pic>
      <p:sp>
        <p:nvSpPr>
          <p:cNvPr id="671" name="Google Shape;671;p93"/>
          <p:cNvSpPr txBox="1"/>
          <p:nvPr>
            <p:ph idx="1" type="body"/>
          </p:nvPr>
        </p:nvSpPr>
        <p:spPr>
          <a:xfrm>
            <a:off x="580675" y="2376950"/>
            <a:ext cx="14279100" cy="1535100"/>
          </a:xfrm>
          <a:prstGeom prst="rect">
            <a:avLst/>
          </a:prstGeom>
        </p:spPr>
        <p:txBody>
          <a:bodyPr anchorCtr="0" anchor="t" bIns="237725" lIns="237725" spcFirstLastPara="1" rIns="237725" wrap="square" tIns="237725">
            <a:spAutoFit/>
          </a:bodyPr>
          <a:lstStyle/>
          <a:p>
            <a:pPr indent="0" lvl="0" marL="0" rtl="0" algn="l">
              <a:spcBef>
                <a:spcPts val="0"/>
              </a:spcBef>
              <a:spcAft>
                <a:spcPts val="0"/>
              </a:spcAft>
              <a:buNone/>
            </a:pPr>
            <a:r>
              <a:rPr b="1" lang="en"/>
              <a:t>Add Chat model</a:t>
            </a:r>
            <a:r>
              <a:rPr lang="en"/>
              <a:t> in Continue:</a:t>
            </a:r>
            <a:endParaRPr/>
          </a:p>
          <a:p>
            <a:pPr indent="0" lvl="0" marL="0" rtl="0" algn="l">
              <a:spcBef>
                <a:spcPts val="1600"/>
              </a:spcBef>
              <a:spcAft>
                <a:spcPts val="1600"/>
              </a:spcAft>
              <a:buNone/>
            </a:pPr>
            <a:r>
              <a:t/>
            </a:r>
            <a:endParaRPr/>
          </a:p>
        </p:txBody>
      </p:sp>
      <p:pic>
        <p:nvPicPr>
          <p:cNvPr id="672" name="Google Shape;672;p93" title="Screenshot 2025-05-19 at 2.07.56 PM.png"/>
          <p:cNvPicPr preferRelativeResize="0"/>
          <p:nvPr/>
        </p:nvPicPr>
        <p:blipFill>
          <a:blip r:embed="rId4">
            <a:alphaModFix/>
          </a:blip>
          <a:stretch>
            <a:fillRect/>
          </a:stretch>
        </p:blipFill>
        <p:spPr>
          <a:xfrm>
            <a:off x="761649" y="3185800"/>
            <a:ext cx="7572451" cy="5710832"/>
          </a:xfrm>
          <a:prstGeom prst="rect">
            <a:avLst/>
          </a:prstGeom>
          <a:noFill/>
          <a:ln>
            <a:noFill/>
          </a:ln>
        </p:spPr>
      </p:pic>
      <p:pic>
        <p:nvPicPr>
          <p:cNvPr id="673" name="Google Shape;673;p93" title="Screenshot 2025-05-19 at 2.08.42 PM.png"/>
          <p:cNvPicPr preferRelativeResize="0"/>
          <p:nvPr/>
        </p:nvPicPr>
        <p:blipFill>
          <a:blip r:embed="rId5">
            <a:alphaModFix/>
          </a:blip>
          <a:stretch>
            <a:fillRect/>
          </a:stretch>
        </p:blipFill>
        <p:spPr>
          <a:xfrm>
            <a:off x="8734352" y="3185800"/>
            <a:ext cx="7572446" cy="572872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77" name="Shape 677"/>
        <p:cNvGrpSpPr/>
        <p:nvPr/>
      </p:nvGrpSpPr>
      <p:grpSpPr>
        <a:xfrm>
          <a:off x="0" y="0"/>
          <a:ext cx="0" cy="0"/>
          <a:chOff x="0" y="0"/>
          <a:chExt cx="0" cy="0"/>
        </a:xfrm>
      </p:grpSpPr>
      <p:sp>
        <p:nvSpPr>
          <p:cNvPr id="678" name="Google Shape;678;p94"/>
          <p:cNvSpPr txBox="1"/>
          <p:nvPr>
            <p:ph type="ctrTitle"/>
          </p:nvPr>
        </p:nvSpPr>
        <p:spPr>
          <a:xfrm>
            <a:off x="2214525" y="3116525"/>
            <a:ext cx="14041500" cy="3697500"/>
          </a:xfrm>
          <a:prstGeom prst="rect">
            <a:avLst/>
          </a:prstGeom>
        </p:spPr>
        <p:txBody>
          <a:bodyPr anchorCtr="0" anchor="ctr" bIns="457200" lIns="457200" spcFirstLastPara="1" rIns="420600" wrap="square" tIns="0">
            <a:noAutofit/>
          </a:bodyPr>
          <a:lstStyle/>
          <a:p>
            <a:pPr indent="0" lvl="0" marL="0" rtl="0" algn="l">
              <a:spcBef>
                <a:spcPts val="0"/>
              </a:spcBef>
              <a:spcAft>
                <a:spcPts val="0"/>
              </a:spcAft>
              <a:buNone/>
            </a:pPr>
            <a:r>
              <a:rPr lang="en" sz="11000"/>
              <a:t>Cursor d</a:t>
            </a:r>
            <a:r>
              <a:rPr lang="en" sz="11000"/>
              <a:t>emo:</a:t>
            </a:r>
            <a:br>
              <a:rPr lang="en" sz="11000"/>
            </a:br>
            <a:r>
              <a:rPr lang="en" sz="11000"/>
              <a:t>Assistant apply</a:t>
            </a:r>
            <a:endParaRPr sz="110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F4F3"/>
        </a:solidFill>
      </p:bgPr>
    </p:bg>
    <p:spTree>
      <p:nvGrpSpPr>
        <p:cNvPr id="682" name="Shape 682"/>
        <p:cNvGrpSpPr/>
        <p:nvPr/>
      </p:nvGrpSpPr>
      <p:grpSpPr>
        <a:xfrm>
          <a:off x="0" y="0"/>
          <a:ext cx="0" cy="0"/>
          <a:chOff x="0" y="0"/>
          <a:chExt cx="0" cy="0"/>
        </a:xfrm>
      </p:grpSpPr>
      <p:sp>
        <p:nvSpPr>
          <p:cNvPr id="683" name="Google Shape;683;p95"/>
          <p:cNvSpPr txBox="1"/>
          <p:nvPr>
            <p:ph type="title"/>
          </p:nvPr>
        </p:nvSpPr>
        <p:spPr>
          <a:xfrm>
            <a:off x="580686" y="1336550"/>
            <a:ext cx="14279100" cy="1040400"/>
          </a:xfrm>
          <a:prstGeom prst="rect">
            <a:avLst/>
          </a:prstGeom>
        </p:spPr>
        <p:txBody>
          <a:bodyPr anchorCtr="0" anchor="t" bIns="237725" lIns="237725" spcFirstLastPara="1" rIns="237725" wrap="square" tIns="0">
            <a:spAutoFit/>
          </a:bodyPr>
          <a:lstStyle/>
          <a:p>
            <a:pPr indent="0" lvl="0" marL="0" rtl="0" algn="l">
              <a:spcBef>
                <a:spcPts val="0"/>
              </a:spcBef>
              <a:spcAft>
                <a:spcPts val="0"/>
              </a:spcAft>
              <a:buNone/>
            </a:pPr>
            <a:r>
              <a:rPr lang="en"/>
              <a:t>Demo: Assistant apply</a:t>
            </a:r>
            <a:endParaRPr/>
          </a:p>
        </p:txBody>
      </p:sp>
      <p:sp>
        <p:nvSpPr>
          <p:cNvPr id="684" name="Google Shape;684;p95"/>
          <p:cNvSpPr txBox="1"/>
          <p:nvPr>
            <p:ph idx="4294967295" type="subTitle"/>
          </p:nvPr>
        </p:nvSpPr>
        <p:spPr>
          <a:xfrm>
            <a:off x="580700" y="380400"/>
            <a:ext cx="8563200" cy="914400"/>
          </a:xfrm>
          <a:prstGeom prst="rect">
            <a:avLst/>
          </a:prstGeom>
        </p:spPr>
        <p:txBody>
          <a:bodyPr anchorCtr="0" anchor="t" bIns="0" lIns="237725" spcFirstLastPara="1" rIns="237725" wrap="square" tIns="237725">
            <a:noAutofit/>
          </a:bodyPr>
          <a:lstStyle/>
          <a:p>
            <a:pPr indent="0" lvl="0" marL="0" rtl="0" algn="l">
              <a:spcBef>
                <a:spcPts val="0"/>
              </a:spcBef>
              <a:spcAft>
                <a:spcPts val="0"/>
              </a:spcAft>
              <a:buNone/>
            </a:pPr>
            <a:r>
              <a:rPr lang="en"/>
              <a:t>CONTINUE</a:t>
            </a:r>
            <a:endParaRPr/>
          </a:p>
        </p:txBody>
      </p:sp>
      <p:pic>
        <p:nvPicPr>
          <p:cNvPr id="685" name="Google Shape;685;p95"/>
          <p:cNvPicPr preferRelativeResize="0"/>
          <p:nvPr>
            <p:ph idx="2" type="pic"/>
          </p:nvPr>
        </p:nvPicPr>
        <p:blipFill rotWithShape="1">
          <a:blip r:embed="rId3">
            <a:alphaModFix/>
          </a:blip>
          <a:srcRect b="734" l="91727" r="0" t="0"/>
          <a:stretch/>
        </p:blipFill>
        <p:spPr>
          <a:xfrm>
            <a:off x="16764000" y="0"/>
            <a:ext cx="1524000" cy="10287000"/>
          </a:xfrm>
          <a:prstGeom prst="rect">
            <a:avLst/>
          </a:prstGeom>
        </p:spPr>
      </p:pic>
      <p:pic>
        <p:nvPicPr>
          <p:cNvPr id="686" name="Google Shape;686;p95" title="cursor_chat_apply.mov">
            <a:hlinkClick r:id="rId4"/>
          </p:cNvPr>
          <p:cNvPicPr preferRelativeResize="0"/>
          <p:nvPr/>
        </p:nvPicPr>
        <p:blipFill>
          <a:blip r:embed="rId5">
            <a:alphaModFix/>
          </a:blip>
          <a:stretch>
            <a:fillRect/>
          </a:stretch>
        </p:blipFill>
        <p:spPr>
          <a:xfrm>
            <a:off x="0" y="0"/>
            <a:ext cx="18288000" cy="1028699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86"/>
                                        </p:tgtEl>
                                        <p:attrNameLst>
                                          <p:attrName>style.visibility</p:attrName>
                                        </p:attrNameLst>
                                      </p:cBhvr>
                                      <p:to>
                                        <p:strVal val="visible"/>
                                      </p:to>
                                    </p:set>
                                    <p:animEffect filter="fade" transition="in">
                                      <p:cBhvr>
                                        <p:cTn dur="1000"/>
                                        <p:tgtEl>
                                          <p:spTgt spid="6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90" name="Shape 690"/>
        <p:cNvGrpSpPr/>
        <p:nvPr/>
      </p:nvGrpSpPr>
      <p:grpSpPr>
        <a:xfrm>
          <a:off x="0" y="0"/>
          <a:ext cx="0" cy="0"/>
          <a:chOff x="0" y="0"/>
          <a:chExt cx="0" cy="0"/>
        </a:xfrm>
      </p:grpSpPr>
      <p:sp>
        <p:nvSpPr>
          <p:cNvPr id="691" name="Google Shape;691;p96"/>
          <p:cNvSpPr txBox="1"/>
          <p:nvPr>
            <p:ph type="ctrTitle"/>
          </p:nvPr>
        </p:nvSpPr>
        <p:spPr>
          <a:xfrm>
            <a:off x="2214525" y="3116525"/>
            <a:ext cx="14041500" cy="3697500"/>
          </a:xfrm>
          <a:prstGeom prst="rect">
            <a:avLst/>
          </a:prstGeom>
        </p:spPr>
        <p:txBody>
          <a:bodyPr anchorCtr="0" anchor="ctr" bIns="457200" lIns="457200" spcFirstLastPara="1" rIns="420600" wrap="square" tIns="0">
            <a:noAutofit/>
          </a:bodyPr>
          <a:lstStyle/>
          <a:p>
            <a:pPr indent="0" lvl="0" marL="0" rtl="0" algn="l">
              <a:spcBef>
                <a:spcPts val="0"/>
              </a:spcBef>
              <a:spcAft>
                <a:spcPts val="0"/>
              </a:spcAft>
              <a:buNone/>
            </a:pPr>
            <a:r>
              <a:rPr lang="en" sz="11000"/>
              <a:t>Cursor d</a:t>
            </a:r>
            <a:r>
              <a:rPr lang="en" sz="11000"/>
              <a:t>emo:</a:t>
            </a:r>
            <a:br>
              <a:rPr lang="en" sz="11000"/>
            </a:br>
            <a:r>
              <a:rPr lang="en" sz="11000"/>
              <a:t>Code</a:t>
            </a:r>
            <a:r>
              <a:rPr lang="en" sz="11000"/>
              <a:t> </a:t>
            </a:r>
            <a:r>
              <a:rPr lang="en" sz="11000"/>
              <a:t>commenting</a:t>
            </a:r>
            <a:endParaRPr sz="110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F4F3"/>
        </a:solidFill>
      </p:bgPr>
    </p:bg>
    <p:spTree>
      <p:nvGrpSpPr>
        <p:cNvPr id="695" name="Shape 695"/>
        <p:cNvGrpSpPr/>
        <p:nvPr/>
      </p:nvGrpSpPr>
      <p:grpSpPr>
        <a:xfrm>
          <a:off x="0" y="0"/>
          <a:ext cx="0" cy="0"/>
          <a:chOff x="0" y="0"/>
          <a:chExt cx="0" cy="0"/>
        </a:xfrm>
      </p:grpSpPr>
      <p:sp>
        <p:nvSpPr>
          <p:cNvPr id="696" name="Google Shape;696;p97"/>
          <p:cNvSpPr txBox="1"/>
          <p:nvPr>
            <p:ph type="title"/>
          </p:nvPr>
        </p:nvSpPr>
        <p:spPr>
          <a:xfrm>
            <a:off x="580686" y="1336550"/>
            <a:ext cx="14279100" cy="1040400"/>
          </a:xfrm>
          <a:prstGeom prst="rect">
            <a:avLst/>
          </a:prstGeom>
        </p:spPr>
        <p:txBody>
          <a:bodyPr anchorCtr="0" anchor="t" bIns="237725" lIns="237725" spcFirstLastPara="1" rIns="237725" wrap="square" tIns="0">
            <a:spAutoFit/>
          </a:bodyPr>
          <a:lstStyle/>
          <a:p>
            <a:pPr indent="0" lvl="0" marL="0" rtl="0" algn="l">
              <a:spcBef>
                <a:spcPts val="0"/>
              </a:spcBef>
              <a:spcAft>
                <a:spcPts val="0"/>
              </a:spcAft>
              <a:buNone/>
            </a:pPr>
            <a:r>
              <a:rPr lang="en"/>
              <a:t>Demo: Code commenting</a:t>
            </a:r>
            <a:endParaRPr/>
          </a:p>
        </p:txBody>
      </p:sp>
      <p:sp>
        <p:nvSpPr>
          <p:cNvPr id="697" name="Google Shape;697;p97"/>
          <p:cNvSpPr txBox="1"/>
          <p:nvPr>
            <p:ph idx="4294967295" type="subTitle"/>
          </p:nvPr>
        </p:nvSpPr>
        <p:spPr>
          <a:xfrm>
            <a:off x="580700" y="380400"/>
            <a:ext cx="8563200" cy="914400"/>
          </a:xfrm>
          <a:prstGeom prst="rect">
            <a:avLst/>
          </a:prstGeom>
        </p:spPr>
        <p:txBody>
          <a:bodyPr anchorCtr="0" anchor="t" bIns="0" lIns="237725" spcFirstLastPara="1" rIns="237725" wrap="square" tIns="237725">
            <a:noAutofit/>
          </a:bodyPr>
          <a:lstStyle/>
          <a:p>
            <a:pPr indent="0" lvl="0" marL="0" rtl="0" algn="l">
              <a:spcBef>
                <a:spcPts val="0"/>
              </a:spcBef>
              <a:spcAft>
                <a:spcPts val="0"/>
              </a:spcAft>
              <a:buNone/>
            </a:pPr>
            <a:r>
              <a:rPr lang="en"/>
              <a:t>CONTINUE</a:t>
            </a:r>
            <a:endParaRPr/>
          </a:p>
        </p:txBody>
      </p:sp>
      <p:pic>
        <p:nvPicPr>
          <p:cNvPr id="698" name="Google Shape;698;p97"/>
          <p:cNvPicPr preferRelativeResize="0"/>
          <p:nvPr>
            <p:ph idx="2" type="pic"/>
          </p:nvPr>
        </p:nvPicPr>
        <p:blipFill rotWithShape="1">
          <a:blip r:embed="rId3">
            <a:alphaModFix/>
          </a:blip>
          <a:srcRect b="734" l="91727" r="0" t="0"/>
          <a:stretch/>
        </p:blipFill>
        <p:spPr>
          <a:xfrm>
            <a:off x="16764000" y="0"/>
            <a:ext cx="1524000" cy="10287000"/>
          </a:xfrm>
          <a:prstGeom prst="rect">
            <a:avLst/>
          </a:prstGeom>
        </p:spPr>
      </p:pic>
      <p:pic>
        <p:nvPicPr>
          <p:cNvPr id="699" name="Google Shape;699;p97" title="continue_write_comments.mov">
            <a:hlinkClick r:id="rId4"/>
          </p:cNvPr>
          <p:cNvPicPr preferRelativeResize="0"/>
          <p:nvPr/>
        </p:nvPicPr>
        <p:blipFill>
          <a:blip r:embed="rId5">
            <a:alphaModFix/>
          </a:blip>
          <a:stretch>
            <a:fillRect/>
          </a:stretch>
        </p:blipFill>
        <p:spPr>
          <a:xfrm>
            <a:off x="0" y="0"/>
            <a:ext cx="18609770" cy="1028699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99"/>
                                        </p:tgtEl>
                                        <p:attrNameLst>
                                          <p:attrName>style.visibility</p:attrName>
                                        </p:attrNameLst>
                                      </p:cBhvr>
                                      <p:to>
                                        <p:strVal val="visible"/>
                                      </p:to>
                                    </p:set>
                                    <p:animEffect filter="fade" transition="in">
                                      <p:cBhvr>
                                        <p:cTn dur="1000"/>
                                        <p:tgtEl>
                                          <p:spTgt spid="6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71"/>
          <p:cNvSpPr/>
          <p:nvPr/>
        </p:nvSpPr>
        <p:spPr>
          <a:xfrm>
            <a:off x="9144000" y="-700375"/>
            <a:ext cx="8337300" cy="9704400"/>
          </a:xfrm>
          <a:prstGeom prst="roundRect">
            <a:avLst>
              <a:gd fmla="val 7808"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pic>
        <p:nvPicPr>
          <p:cNvPr id="425" name="Google Shape;425;p71"/>
          <p:cNvPicPr preferRelativeResize="0"/>
          <p:nvPr/>
        </p:nvPicPr>
        <p:blipFill>
          <a:blip r:embed="rId3">
            <a:alphaModFix/>
          </a:blip>
          <a:stretch>
            <a:fillRect/>
          </a:stretch>
        </p:blipFill>
        <p:spPr>
          <a:xfrm>
            <a:off x="3012489" y="4285904"/>
            <a:ext cx="1440375" cy="777106"/>
          </a:xfrm>
          <a:prstGeom prst="rect">
            <a:avLst/>
          </a:prstGeom>
          <a:noFill/>
          <a:ln>
            <a:noFill/>
          </a:ln>
        </p:spPr>
      </p:pic>
      <p:pic>
        <p:nvPicPr>
          <p:cNvPr id="426" name="Google Shape;426;p71"/>
          <p:cNvPicPr preferRelativeResize="0"/>
          <p:nvPr/>
        </p:nvPicPr>
        <p:blipFill>
          <a:blip r:embed="rId4">
            <a:alphaModFix/>
          </a:blip>
          <a:stretch>
            <a:fillRect/>
          </a:stretch>
        </p:blipFill>
        <p:spPr>
          <a:xfrm>
            <a:off x="7060176" y="1629321"/>
            <a:ext cx="1416150" cy="786779"/>
          </a:xfrm>
          <a:prstGeom prst="rect">
            <a:avLst/>
          </a:prstGeom>
          <a:noFill/>
          <a:ln>
            <a:noFill/>
          </a:ln>
        </p:spPr>
      </p:pic>
      <p:sp>
        <p:nvSpPr>
          <p:cNvPr id="427" name="Google Shape;427;p71"/>
          <p:cNvSpPr txBox="1"/>
          <p:nvPr>
            <p:ph idx="4294967295" type="body"/>
          </p:nvPr>
        </p:nvSpPr>
        <p:spPr>
          <a:xfrm>
            <a:off x="827091" y="4328800"/>
            <a:ext cx="2705100" cy="307800"/>
          </a:xfrm>
          <a:prstGeom prst="rect">
            <a:avLst/>
          </a:prstGeom>
        </p:spPr>
        <p:txBody>
          <a:bodyPr anchorCtr="0" anchor="t" bIns="0" lIns="0" spcFirstLastPara="1" rIns="0" wrap="square" tIns="0">
            <a:spAutoFit/>
          </a:bodyPr>
          <a:lstStyle/>
          <a:p>
            <a:pPr indent="0" lvl="0" marL="0" rtl="0" algn="l">
              <a:spcBef>
                <a:spcPts val="1000"/>
              </a:spcBef>
              <a:spcAft>
                <a:spcPts val="1600"/>
              </a:spcAft>
              <a:buNone/>
            </a:pPr>
            <a:r>
              <a:rPr lang="en" sz="2000"/>
              <a:t>Culture &amp; Tourism</a:t>
            </a:r>
            <a:endParaRPr sz="2000"/>
          </a:p>
        </p:txBody>
      </p:sp>
      <p:sp>
        <p:nvSpPr>
          <p:cNvPr id="428" name="Google Shape;428;p71"/>
          <p:cNvSpPr txBox="1"/>
          <p:nvPr>
            <p:ph idx="4294967295" type="body"/>
          </p:nvPr>
        </p:nvSpPr>
        <p:spPr>
          <a:xfrm>
            <a:off x="9529638" y="4120250"/>
            <a:ext cx="7610700" cy="5042400"/>
          </a:xfrm>
          <a:prstGeom prst="rect">
            <a:avLst/>
          </a:prstGeom>
        </p:spPr>
        <p:txBody>
          <a:bodyPr anchorCtr="0" anchor="t" bIns="237725" lIns="237725" spcFirstLastPara="1" rIns="237725" wrap="square" tIns="237725">
            <a:spAutoFit/>
          </a:bodyPr>
          <a:lstStyle/>
          <a:p>
            <a:pPr indent="0" lvl="0" marL="0" rtl="0" algn="l">
              <a:spcBef>
                <a:spcPts val="1000"/>
              </a:spcBef>
              <a:spcAft>
                <a:spcPts val="0"/>
              </a:spcAft>
              <a:buNone/>
            </a:pPr>
            <a:r>
              <a:t/>
            </a:r>
            <a:endParaRPr sz="2800">
              <a:solidFill>
                <a:srgbClr val="000000"/>
              </a:solidFill>
              <a:latin typeface="Plus Jakarta Sans"/>
              <a:ea typeface="Plus Jakarta Sans"/>
              <a:cs typeface="Plus Jakarta Sans"/>
              <a:sym typeface="Plus Jakarta Sans"/>
            </a:endParaRPr>
          </a:p>
          <a:p>
            <a:pPr indent="457200" lvl="0" marL="457200" rtl="0" algn="l">
              <a:spcBef>
                <a:spcPts val="1600"/>
              </a:spcBef>
              <a:spcAft>
                <a:spcPts val="0"/>
              </a:spcAft>
              <a:buNone/>
            </a:pPr>
            <a:r>
              <a:rPr lang="en">
                <a:solidFill>
                  <a:srgbClr val="000000"/>
                </a:solidFill>
              </a:rPr>
              <a:t>Full-service agency specializing in Drupal</a:t>
            </a:r>
            <a:endParaRPr>
              <a:solidFill>
                <a:srgbClr val="000000"/>
              </a:solidFill>
            </a:endParaRPr>
          </a:p>
          <a:p>
            <a:pPr indent="457200" lvl="0" marL="457200" rtl="0" algn="l">
              <a:spcBef>
                <a:spcPts val="1600"/>
              </a:spcBef>
              <a:spcAft>
                <a:spcPts val="0"/>
              </a:spcAft>
              <a:buNone/>
            </a:pPr>
            <a:r>
              <a:rPr lang="en">
                <a:solidFill>
                  <a:srgbClr val="000000"/>
                </a:solidFill>
              </a:rPr>
              <a:t>Platinum Certified Drupal Partner </a:t>
            </a:r>
            <a:endParaRPr>
              <a:solidFill>
                <a:srgbClr val="000000"/>
              </a:solidFill>
            </a:endParaRPr>
          </a:p>
          <a:p>
            <a:pPr indent="457200" lvl="0" marL="457200" rtl="0" algn="l">
              <a:spcBef>
                <a:spcPts val="1600"/>
              </a:spcBef>
              <a:spcAft>
                <a:spcPts val="0"/>
              </a:spcAft>
              <a:buNone/>
            </a:pPr>
            <a:r>
              <a:rPr lang="en">
                <a:solidFill>
                  <a:srgbClr val="000000"/>
                </a:solidFill>
              </a:rPr>
              <a:t>Part of the Drupal CMS leadership team</a:t>
            </a:r>
            <a:endParaRPr>
              <a:solidFill>
                <a:srgbClr val="000000"/>
              </a:solidFill>
            </a:endParaRPr>
          </a:p>
          <a:p>
            <a:pPr indent="457200" lvl="0" marL="457200" rtl="0" algn="l">
              <a:spcBef>
                <a:spcPts val="1600"/>
              </a:spcBef>
              <a:spcAft>
                <a:spcPts val="0"/>
              </a:spcAft>
              <a:buNone/>
            </a:pPr>
            <a:r>
              <a:rPr lang="en">
                <a:solidFill>
                  <a:srgbClr val="000000"/>
                </a:solidFill>
              </a:rPr>
              <a:t>5,000+ Drupalists trained since 2011</a:t>
            </a:r>
            <a:endParaRPr>
              <a:solidFill>
                <a:srgbClr val="000000"/>
              </a:solidFill>
            </a:endParaRPr>
          </a:p>
          <a:p>
            <a:pPr indent="457200" lvl="0" marL="457200" rtl="0" algn="l">
              <a:spcBef>
                <a:spcPts val="1600"/>
              </a:spcBef>
              <a:spcAft>
                <a:spcPts val="0"/>
              </a:spcAft>
              <a:buNone/>
            </a:pPr>
            <a:r>
              <a:rPr lang="en">
                <a:solidFill>
                  <a:srgbClr val="000000"/>
                </a:solidFill>
              </a:rPr>
              <a:t>Organizers of </a:t>
            </a:r>
            <a:r>
              <a:rPr lang="en" u="sng">
                <a:solidFill>
                  <a:schemeClr val="hlink"/>
                </a:solidFill>
                <a:hlinkClick r:id="rId5"/>
              </a:rPr>
              <a:t>EvolveDrupal</a:t>
            </a:r>
            <a:r>
              <a:rPr lang="en">
                <a:solidFill>
                  <a:srgbClr val="000000"/>
                </a:solidFill>
              </a:rPr>
              <a:t> event series</a:t>
            </a:r>
            <a:endParaRPr>
              <a:solidFill>
                <a:srgbClr val="000000"/>
              </a:solidFill>
            </a:endParaRPr>
          </a:p>
          <a:p>
            <a:pPr indent="457200" lvl="0" marL="457200" rtl="0" algn="l">
              <a:spcBef>
                <a:spcPts val="1600"/>
              </a:spcBef>
              <a:spcAft>
                <a:spcPts val="1600"/>
              </a:spcAft>
              <a:buNone/>
            </a:pPr>
            <a:r>
              <a:t/>
            </a:r>
            <a:endParaRPr>
              <a:solidFill>
                <a:srgbClr val="000000"/>
              </a:solidFill>
            </a:endParaRPr>
          </a:p>
        </p:txBody>
      </p:sp>
      <p:pic>
        <p:nvPicPr>
          <p:cNvPr id="429" name="Google Shape;429;p71"/>
          <p:cNvPicPr preferRelativeResize="0"/>
          <p:nvPr/>
        </p:nvPicPr>
        <p:blipFill>
          <a:blip r:embed="rId6">
            <a:alphaModFix/>
          </a:blip>
          <a:stretch>
            <a:fillRect/>
          </a:stretch>
        </p:blipFill>
        <p:spPr>
          <a:xfrm>
            <a:off x="2989066" y="5488466"/>
            <a:ext cx="1182426" cy="451291"/>
          </a:xfrm>
          <a:prstGeom prst="rect">
            <a:avLst/>
          </a:prstGeom>
          <a:noFill/>
          <a:ln>
            <a:noFill/>
          </a:ln>
        </p:spPr>
      </p:pic>
      <p:sp>
        <p:nvSpPr>
          <p:cNvPr id="430" name="Google Shape;430;p71"/>
          <p:cNvSpPr txBox="1"/>
          <p:nvPr>
            <p:ph idx="4294967295" type="body"/>
          </p:nvPr>
        </p:nvSpPr>
        <p:spPr>
          <a:xfrm>
            <a:off x="827091" y="7535700"/>
            <a:ext cx="2151300" cy="307800"/>
          </a:xfrm>
          <a:prstGeom prst="rect">
            <a:avLst/>
          </a:prstGeom>
        </p:spPr>
        <p:txBody>
          <a:bodyPr anchorCtr="0" anchor="t" bIns="0" lIns="0" spcFirstLastPara="1" rIns="0" wrap="square" tIns="0">
            <a:spAutoFit/>
          </a:bodyPr>
          <a:lstStyle/>
          <a:p>
            <a:pPr indent="0" lvl="0" marL="0" rtl="0" algn="l">
              <a:spcBef>
                <a:spcPts val="1000"/>
              </a:spcBef>
              <a:spcAft>
                <a:spcPts val="1600"/>
              </a:spcAft>
              <a:buNone/>
            </a:pPr>
            <a:r>
              <a:rPr lang="en" sz="2000"/>
              <a:t>Government</a:t>
            </a:r>
            <a:endParaRPr sz="2000"/>
          </a:p>
        </p:txBody>
      </p:sp>
      <p:pic>
        <p:nvPicPr>
          <p:cNvPr id="431" name="Google Shape;431;p71"/>
          <p:cNvPicPr preferRelativeResize="0"/>
          <p:nvPr/>
        </p:nvPicPr>
        <p:blipFill>
          <a:blip r:embed="rId7">
            <a:alphaModFix/>
          </a:blip>
          <a:stretch>
            <a:fillRect/>
          </a:stretch>
        </p:blipFill>
        <p:spPr>
          <a:xfrm>
            <a:off x="2918325" y="7531675"/>
            <a:ext cx="1461653" cy="450175"/>
          </a:xfrm>
          <a:prstGeom prst="rect">
            <a:avLst/>
          </a:prstGeom>
          <a:noFill/>
          <a:ln>
            <a:noFill/>
          </a:ln>
        </p:spPr>
      </p:pic>
      <p:pic>
        <p:nvPicPr>
          <p:cNvPr id="432" name="Google Shape;432;p71"/>
          <p:cNvPicPr preferRelativeResize="0"/>
          <p:nvPr/>
        </p:nvPicPr>
        <p:blipFill rotWithShape="1">
          <a:blip r:embed="rId8">
            <a:alphaModFix/>
          </a:blip>
          <a:srcRect b="35796" l="12546" r="12546" t="34485"/>
          <a:stretch/>
        </p:blipFill>
        <p:spPr>
          <a:xfrm>
            <a:off x="4621022" y="7558652"/>
            <a:ext cx="1828000" cy="484100"/>
          </a:xfrm>
          <a:prstGeom prst="rect">
            <a:avLst/>
          </a:prstGeom>
          <a:noFill/>
          <a:ln>
            <a:noFill/>
          </a:ln>
        </p:spPr>
      </p:pic>
      <p:pic>
        <p:nvPicPr>
          <p:cNvPr id="433" name="Google Shape;433;p71"/>
          <p:cNvPicPr preferRelativeResize="0"/>
          <p:nvPr/>
        </p:nvPicPr>
        <p:blipFill>
          <a:blip r:embed="rId9">
            <a:alphaModFix/>
          </a:blip>
          <a:stretch>
            <a:fillRect/>
          </a:stretch>
        </p:blipFill>
        <p:spPr>
          <a:xfrm>
            <a:off x="6386976" y="6436702"/>
            <a:ext cx="1388561" cy="646500"/>
          </a:xfrm>
          <a:prstGeom prst="rect">
            <a:avLst/>
          </a:prstGeom>
          <a:noFill/>
          <a:ln>
            <a:noFill/>
          </a:ln>
        </p:spPr>
      </p:pic>
      <p:sp>
        <p:nvSpPr>
          <p:cNvPr id="434" name="Google Shape;434;p71"/>
          <p:cNvSpPr txBox="1"/>
          <p:nvPr/>
        </p:nvSpPr>
        <p:spPr>
          <a:xfrm>
            <a:off x="827091" y="5357875"/>
            <a:ext cx="1899600" cy="3078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1000"/>
              </a:spcBef>
              <a:spcAft>
                <a:spcPts val="1600"/>
              </a:spcAft>
              <a:buNone/>
            </a:pPr>
            <a:r>
              <a:rPr lang="en" sz="2000">
                <a:solidFill>
                  <a:schemeClr val="dk1"/>
                </a:solidFill>
                <a:latin typeface="Inter"/>
                <a:ea typeface="Inter"/>
                <a:cs typeface="Inter"/>
                <a:sym typeface="Inter"/>
              </a:rPr>
              <a:t>Transit &amp; Infra</a:t>
            </a:r>
            <a:endParaRPr/>
          </a:p>
        </p:txBody>
      </p:sp>
      <p:pic>
        <p:nvPicPr>
          <p:cNvPr id="435" name="Google Shape;435;p71"/>
          <p:cNvPicPr preferRelativeResize="0"/>
          <p:nvPr/>
        </p:nvPicPr>
        <p:blipFill rotWithShape="1">
          <a:blip r:embed="rId10">
            <a:alphaModFix/>
          </a:blip>
          <a:srcRect b="39630" l="11741" r="31566" t="35869"/>
          <a:stretch/>
        </p:blipFill>
        <p:spPr>
          <a:xfrm>
            <a:off x="6517000" y="7532585"/>
            <a:ext cx="2151426" cy="523015"/>
          </a:xfrm>
          <a:prstGeom prst="rect">
            <a:avLst/>
          </a:prstGeom>
          <a:noFill/>
          <a:ln>
            <a:noFill/>
          </a:ln>
        </p:spPr>
      </p:pic>
      <p:pic>
        <p:nvPicPr>
          <p:cNvPr id="436" name="Google Shape;436;p71"/>
          <p:cNvPicPr preferRelativeResize="0"/>
          <p:nvPr/>
        </p:nvPicPr>
        <p:blipFill rotWithShape="1">
          <a:blip r:embed="rId11">
            <a:alphaModFix/>
          </a:blip>
          <a:srcRect b="26649" l="12945" r="12952" t="26654"/>
          <a:stretch/>
        </p:blipFill>
        <p:spPr>
          <a:xfrm>
            <a:off x="3912263" y="8258872"/>
            <a:ext cx="1182425" cy="745104"/>
          </a:xfrm>
          <a:prstGeom prst="rect">
            <a:avLst/>
          </a:prstGeom>
          <a:noFill/>
          <a:ln>
            <a:noFill/>
          </a:ln>
        </p:spPr>
      </p:pic>
      <p:cxnSp>
        <p:nvCxnSpPr>
          <p:cNvPr id="437" name="Google Shape;437;p71"/>
          <p:cNvCxnSpPr/>
          <p:nvPr/>
        </p:nvCxnSpPr>
        <p:spPr>
          <a:xfrm>
            <a:off x="827091" y="7270650"/>
            <a:ext cx="7660200" cy="0"/>
          </a:xfrm>
          <a:prstGeom prst="straightConnector1">
            <a:avLst/>
          </a:prstGeom>
          <a:noFill/>
          <a:ln cap="flat" cmpd="sng" w="28575">
            <a:solidFill>
              <a:schemeClr val="lt2"/>
            </a:solidFill>
            <a:prstDash val="solid"/>
            <a:round/>
            <a:headEnd len="med" w="med" type="none"/>
            <a:tailEnd len="med" w="med" type="none"/>
          </a:ln>
        </p:spPr>
      </p:cxnSp>
      <p:cxnSp>
        <p:nvCxnSpPr>
          <p:cNvPr id="438" name="Google Shape;438;p71"/>
          <p:cNvCxnSpPr/>
          <p:nvPr/>
        </p:nvCxnSpPr>
        <p:spPr>
          <a:xfrm>
            <a:off x="827091" y="5167425"/>
            <a:ext cx="7660200" cy="0"/>
          </a:xfrm>
          <a:prstGeom prst="straightConnector1">
            <a:avLst/>
          </a:prstGeom>
          <a:noFill/>
          <a:ln cap="flat" cmpd="sng" w="28575">
            <a:solidFill>
              <a:schemeClr val="lt2"/>
            </a:solidFill>
            <a:prstDash val="solid"/>
            <a:round/>
            <a:headEnd len="med" w="med" type="none"/>
            <a:tailEnd len="med" w="med" type="none"/>
          </a:ln>
        </p:spPr>
      </p:cxnSp>
      <p:cxnSp>
        <p:nvCxnSpPr>
          <p:cNvPr id="439" name="Google Shape;439;p71"/>
          <p:cNvCxnSpPr/>
          <p:nvPr/>
        </p:nvCxnSpPr>
        <p:spPr>
          <a:xfrm>
            <a:off x="827091" y="4144738"/>
            <a:ext cx="7660200" cy="0"/>
          </a:xfrm>
          <a:prstGeom prst="straightConnector1">
            <a:avLst/>
          </a:prstGeom>
          <a:noFill/>
          <a:ln cap="flat" cmpd="sng" w="28575">
            <a:solidFill>
              <a:schemeClr val="lt2"/>
            </a:solidFill>
            <a:prstDash val="solid"/>
            <a:round/>
            <a:headEnd len="med" w="med" type="none"/>
            <a:tailEnd len="med" w="med" type="none"/>
          </a:ln>
        </p:spPr>
      </p:cxnSp>
      <p:sp>
        <p:nvSpPr>
          <p:cNvPr id="440" name="Google Shape;440;p71"/>
          <p:cNvSpPr txBox="1"/>
          <p:nvPr>
            <p:ph idx="4294967295" type="title"/>
          </p:nvPr>
        </p:nvSpPr>
        <p:spPr>
          <a:xfrm>
            <a:off x="9560030" y="3062525"/>
            <a:ext cx="8563200" cy="778800"/>
          </a:xfrm>
          <a:prstGeom prst="rect">
            <a:avLst/>
          </a:prstGeom>
        </p:spPr>
        <p:txBody>
          <a:bodyPr anchorCtr="0" anchor="t" bIns="237725" lIns="237725" spcFirstLastPara="1" rIns="237725" wrap="square" tIns="0">
            <a:spAutoFit/>
          </a:bodyPr>
          <a:lstStyle/>
          <a:p>
            <a:pPr indent="0" lvl="0" marL="0" rtl="0" algn="l">
              <a:spcBef>
                <a:spcPts val="0"/>
              </a:spcBef>
              <a:spcAft>
                <a:spcPts val="0"/>
              </a:spcAft>
              <a:buNone/>
            </a:pPr>
            <a:r>
              <a:rPr lang="en" sz="3500"/>
              <a:t>Bringing digital experiences to life</a:t>
            </a:r>
            <a:endParaRPr sz="3500"/>
          </a:p>
        </p:txBody>
      </p:sp>
      <p:pic>
        <p:nvPicPr>
          <p:cNvPr id="441" name="Google Shape;441;p71"/>
          <p:cNvPicPr preferRelativeResize="0"/>
          <p:nvPr/>
        </p:nvPicPr>
        <p:blipFill>
          <a:blip r:embed="rId12">
            <a:alphaModFix/>
          </a:blip>
          <a:stretch>
            <a:fillRect/>
          </a:stretch>
        </p:blipFill>
        <p:spPr>
          <a:xfrm>
            <a:off x="7555525" y="8391574"/>
            <a:ext cx="1008935" cy="479700"/>
          </a:xfrm>
          <a:prstGeom prst="rect">
            <a:avLst/>
          </a:prstGeom>
          <a:noFill/>
          <a:ln>
            <a:noFill/>
          </a:ln>
        </p:spPr>
      </p:pic>
      <p:pic>
        <p:nvPicPr>
          <p:cNvPr id="442" name="Google Shape;442;p71"/>
          <p:cNvPicPr preferRelativeResize="0"/>
          <p:nvPr/>
        </p:nvPicPr>
        <p:blipFill>
          <a:blip r:embed="rId13">
            <a:alphaModFix/>
          </a:blip>
          <a:stretch>
            <a:fillRect/>
          </a:stretch>
        </p:blipFill>
        <p:spPr>
          <a:xfrm>
            <a:off x="5285925" y="8336175"/>
            <a:ext cx="2078377" cy="590500"/>
          </a:xfrm>
          <a:prstGeom prst="rect">
            <a:avLst/>
          </a:prstGeom>
          <a:noFill/>
          <a:ln>
            <a:noFill/>
          </a:ln>
        </p:spPr>
      </p:pic>
      <p:pic>
        <p:nvPicPr>
          <p:cNvPr id="443" name="Google Shape;443;p71"/>
          <p:cNvPicPr preferRelativeResize="0"/>
          <p:nvPr/>
        </p:nvPicPr>
        <p:blipFill>
          <a:blip r:embed="rId14">
            <a:alphaModFix/>
          </a:blip>
          <a:stretch>
            <a:fillRect/>
          </a:stretch>
        </p:blipFill>
        <p:spPr>
          <a:xfrm>
            <a:off x="7053700" y="4406153"/>
            <a:ext cx="1295937" cy="450175"/>
          </a:xfrm>
          <a:prstGeom prst="rect">
            <a:avLst/>
          </a:prstGeom>
          <a:noFill/>
          <a:ln>
            <a:noFill/>
          </a:ln>
        </p:spPr>
      </p:pic>
      <p:cxnSp>
        <p:nvCxnSpPr>
          <p:cNvPr id="444" name="Google Shape;444;p71"/>
          <p:cNvCxnSpPr/>
          <p:nvPr/>
        </p:nvCxnSpPr>
        <p:spPr>
          <a:xfrm>
            <a:off x="827091" y="6289013"/>
            <a:ext cx="7660200" cy="0"/>
          </a:xfrm>
          <a:prstGeom prst="straightConnector1">
            <a:avLst/>
          </a:prstGeom>
          <a:noFill/>
          <a:ln cap="flat" cmpd="sng" w="28575">
            <a:solidFill>
              <a:schemeClr val="lt2"/>
            </a:solidFill>
            <a:prstDash val="solid"/>
            <a:round/>
            <a:headEnd len="med" w="med" type="none"/>
            <a:tailEnd len="med" w="med" type="none"/>
          </a:ln>
        </p:spPr>
      </p:cxnSp>
      <p:pic>
        <p:nvPicPr>
          <p:cNvPr id="445" name="Google Shape;445;p71"/>
          <p:cNvPicPr preferRelativeResize="0"/>
          <p:nvPr/>
        </p:nvPicPr>
        <p:blipFill>
          <a:blip r:embed="rId15">
            <a:alphaModFix/>
          </a:blip>
          <a:stretch>
            <a:fillRect/>
          </a:stretch>
        </p:blipFill>
        <p:spPr>
          <a:xfrm>
            <a:off x="4699350" y="5467438"/>
            <a:ext cx="2429025" cy="597781"/>
          </a:xfrm>
          <a:prstGeom prst="rect">
            <a:avLst/>
          </a:prstGeom>
          <a:noFill/>
          <a:ln>
            <a:noFill/>
          </a:ln>
        </p:spPr>
      </p:pic>
      <p:cxnSp>
        <p:nvCxnSpPr>
          <p:cNvPr id="446" name="Google Shape;446;p71"/>
          <p:cNvCxnSpPr/>
          <p:nvPr/>
        </p:nvCxnSpPr>
        <p:spPr>
          <a:xfrm>
            <a:off x="827091" y="2461313"/>
            <a:ext cx="7660200" cy="0"/>
          </a:xfrm>
          <a:prstGeom prst="straightConnector1">
            <a:avLst/>
          </a:prstGeom>
          <a:noFill/>
          <a:ln cap="flat" cmpd="sng" w="28575">
            <a:solidFill>
              <a:schemeClr val="lt2"/>
            </a:solidFill>
            <a:prstDash val="solid"/>
            <a:round/>
            <a:headEnd len="med" w="med" type="none"/>
            <a:tailEnd len="med" w="med" type="none"/>
          </a:ln>
        </p:spPr>
      </p:cxnSp>
      <p:sp>
        <p:nvSpPr>
          <p:cNvPr id="447" name="Google Shape;447;p71"/>
          <p:cNvSpPr txBox="1"/>
          <p:nvPr/>
        </p:nvSpPr>
        <p:spPr>
          <a:xfrm>
            <a:off x="827091" y="2653463"/>
            <a:ext cx="1827900" cy="3078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1000"/>
              </a:spcBef>
              <a:spcAft>
                <a:spcPts val="1600"/>
              </a:spcAft>
              <a:buNone/>
            </a:pPr>
            <a:r>
              <a:rPr lang="en" sz="2000">
                <a:solidFill>
                  <a:schemeClr val="dk1"/>
                </a:solidFill>
                <a:latin typeface="Inter"/>
                <a:ea typeface="Inter"/>
                <a:cs typeface="Inter"/>
                <a:sym typeface="Inter"/>
              </a:rPr>
              <a:t>Healthcare</a:t>
            </a:r>
            <a:endParaRPr/>
          </a:p>
        </p:txBody>
      </p:sp>
      <p:sp>
        <p:nvSpPr>
          <p:cNvPr id="448" name="Google Shape;448;p71"/>
          <p:cNvSpPr txBox="1"/>
          <p:nvPr/>
        </p:nvSpPr>
        <p:spPr>
          <a:xfrm>
            <a:off x="827091" y="1488938"/>
            <a:ext cx="1827900" cy="3078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1000"/>
              </a:spcBef>
              <a:spcAft>
                <a:spcPts val="1600"/>
              </a:spcAft>
              <a:buNone/>
            </a:pPr>
            <a:r>
              <a:rPr lang="en" sz="2000">
                <a:solidFill>
                  <a:schemeClr val="dk1"/>
                </a:solidFill>
                <a:latin typeface="Inter"/>
                <a:ea typeface="Inter"/>
                <a:cs typeface="Inter"/>
                <a:sym typeface="Inter"/>
              </a:rPr>
              <a:t>Higher Ed</a:t>
            </a:r>
            <a:endParaRPr/>
          </a:p>
        </p:txBody>
      </p:sp>
      <p:pic>
        <p:nvPicPr>
          <p:cNvPr id="449" name="Google Shape;449;p71"/>
          <p:cNvPicPr preferRelativeResize="0"/>
          <p:nvPr/>
        </p:nvPicPr>
        <p:blipFill rotWithShape="1">
          <a:blip r:embed="rId16">
            <a:alphaModFix/>
          </a:blip>
          <a:srcRect b="29364" l="0" r="0" t="31330"/>
          <a:stretch/>
        </p:blipFill>
        <p:spPr>
          <a:xfrm>
            <a:off x="5031788" y="2705650"/>
            <a:ext cx="2151426" cy="590501"/>
          </a:xfrm>
          <a:prstGeom prst="rect">
            <a:avLst/>
          </a:prstGeom>
          <a:noFill/>
          <a:ln>
            <a:noFill/>
          </a:ln>
        </p:spPr>
      </p:pic>
      <p:pic>
        <p:nvPicPr>
          <p:cNvPr id="450" name="Google Shape;450;p71"/>
          <p:cNvPicPr preferRelativeResize="0"/>
          <p:nvPr/>
        </p:nvPicPr>
        <p:blipFill>
          <a:blip r:embed="rId17">
            <a:alphaModFix/>
          </a:blip>
          <a:stretch>
            <a:fillRect/>
          </a:stretch>
        </p:blipFill>
        <p:spPr>
          <a:xfrm>
            <a:off x="2989077" y="2693100"/>
            <a:ext cx="1833835" cy="590500"/>
          </a:xfrm>
          <a:prstGeom prst="rect">
            <a:avLst/>
          </a:prstGeom>
          <a:noFill/>
          <a:ln>
            <a:noFill/>
          </a:ln>
        </p:spPr>
      </p:pic>
      <p:pic>
        <p:nvPicPr>
          <p:cNvPr id="451" name="Google Shape;451;p71"/>
          <p:cNvPicPr preferRelativeResize="0"/>
          <p:nvPr/>
        </p:nvPicPr>
        <p:blipFill rotWithShape="1">
          <a:blip r:embed="rId18">
            <a:alphaModFix/>
          </a:blip>
          <a:srcRect b="14271" l="0" r="0" t="10889"/>
          <a:stretch/>
        </p:blipFill>
        <p:spPr>
          <a:xfrm>
            <a:off x="7053696" y="1191488"/>
            <a:ext cx="1416164" cy="549804"/>
          </a:xfrm>
          <a:prstGeom prst="rect">
            <a:avLst/>
          </a:prstGeom>
          <a:noFill/>
          <a:ln>
            <a:noFill/>
          </a:ln>
        </p:spPr>
      </p:pic>
      <p:pic>
        <p:nvPicPr>
          <p:cNvPr id="452" name="Google Shape;452;p71"/>
          <p:cNvPicPr preferRelativeResize="0"/>
          <p:nvPr/>
        </p:nvPicPr>
        <p:blipFill>
          <a:blip r:embed="rId19">
            <a:alphaModFix/>
          </a:blip>
          <a:stretch>
            <a:fillRect/>
          </a:stretch>
        </p:blipFill>
        <p:spPr>
          <a:xfrm>
            <a:off x="5266226" y="1269600"/>
            <a:ext cx="1295925" cy="511250"/>
          </a:xfrm>
          <a:prstGeom prst="rect">
            <a:avLst/>
          </a:prstGeom>
          <a:noFill/>
          <a:ln>
            <a:noFill/>
          </a:ln>
        </p:spPr>
      </p:pic>
      <p:pic>
        <p:nvPicPr>
          <p:cNvPr id="453" name="Google Shape;453;p71"/>
          <p:cNvPicPr preferRelativeResize="0"/>
          <p:nvPr/>
        </p:nvPicPr>
        <p:blipFill>
          <a:blip r:embed="rId20">
            <a:alphaModFix/>
          </a:blip>
          <a:stretch>
            <a:fillRect/>
          </a:stretch>
        </p:blipFill>
        <p:spPr>
          <a:xfrm>
            <a:off x="2936300" y="1966125"/>
            <a:ext cx="1513588" cy="329368"/>
          </a:xfrm>
          <a:prstGeom prst="rect">
            <a:avLst/>
          </a:prstGeom>
          <a:noFill/>
          <a:ln>
            <a:noFill/>
          </a:ln>
        </p:spPr>
      </p:pic>
      <p:pic>
        <p:nvPicPr>
          <p:cNvPr id="454" name="Google Shape;454;p71"/>
          <p:cNvPicPr preferRelativeResize="0"/>
          <p:nvPr/>
        </p:nvPicPr>
        <p:blipFill>
          <a:blip r:embed="rId21">
            <a:alphaModFix/>
          </a:blip>
          <a:stretch>
            <a:fillRect/>
          </a:stretch>
        </p:blipFill>
        <p:spPr>
          <a:xfrm>
            <a:off x="2925917" y="1305002"/>
            <a:ext cx="1848768" cy="495287"/>
          </a:xfrm>
          <a:prstGeom prst="rect">
            <a:avLst/>
          </a:prstGeom>
          <a:noFill/>
          <a:ln>
            <a:noFill/>
          </a:ln>
        </p:spPr>
      </p:pic>
      <p:grpSp>
        <p:nvGrpSpPr>
          <p:cNvPr id="455" name="Google Shape;455;p71"/>
          <p:cNvGrpSpPr/>
          <p:nvPr/>
        </p:nvGrpSpPr>
        <p:grpSpPr>
          <a:xfrm>
            <a:off x="4921669" y="1825886"/>
            <a:ext cx="1895300" cy="495311"/>
            <a:chOff x="6286488" y="1965563"/>
            <a:chExt cx="2259538" cy="590500"/>
          </a:xfrm>
        </p:grpSpPr>
        <p:pic>
          <p:nvPicPr>
            <p:cNvPr id="456" name="Google Shape;456;p71"/>
            <p:cNvPicPr preferRelativeResize="0"/>
            <p:nvPr/>
          </p:nvPicPr>
          <p:blipFill rotWithShape="1">
            <a:blip r:embed="rId22">
              <a:alphaModFix/>
            </a:blip>
            <a:srcRect b="58082" l="17287" r="17280" t="12063"/>
            <a:stretch/>
          </p:blipFill>
          <p:spPr>
            <a:xfrm>
              <a:off x="6922425" y="1965572"/>
              <a:ext cx="1623600" cy="450175"/>
            </a:xfrm>
            <a:prstGeom prst="rect">
              <a:avLst/>
            </a:prstGeom>
            <a:noFill/>
            <a:ln>
              <a:noFill/>
            </a:ln>
          </p:spPr>
        </p:pic>
        <p:pic>
          <p:nvPicPr>
            <p:cNvPr id="457" name="Google Shape;457;p71"/>
            <p:cNvPicPr preferRelativeResize="0"/>
            <p:nvPr/>
          </p:nvPicPr>
          <p:blipFill rotWithShape="1">
            <a:blip r:embed="rId22">
              <a:alphaModFix/>
            </a:blip>
            <a:srcRect b="18052" l="35067" r="39303" t="42788"/>
            <a:stretch/>
          </p:blipFill>
          <p:spPr>
            <a:xfrm>
              <a:off x="6286488" y="1965563"/>
              <a:ext cx="635925" cy="590500"/>
            </a:xfrm>
            <a:prstGeom prst="rect">
              <a:avLst/>
            </a:prstGeom>
            <a:noFill/>
            <a:ln>
              <a:noFill/>
            </a:ln>
          </p:spPr>
        </p:pic>
      </p:grpSp>
      <p:pic>
        <p:nvPicPr>
          <p:cNvPr id="458" name="Google Shape;458;p71"/>
          <p:cNvPicPr preferRelativeResize="0"/>
          <p:nvPr/>
        </p:nvPicPr>
        <p:blipFill>
          <a:blip r:embed="rId23">
            <a:alphaModFix/>
          </a:blip>
          <a:stretch>
            <a:fillRect/>
          </a:stretch>
        </p:blipFill>
        <p:spPr>
          <a:xfrm>
            <a:off x="7111076" y="3338233"/>
            <a:ext cx="1513575" cy="756816"/>
          </a:xfrm>
          <a:prstGeom prst="rect">
            <a:avLst/>
          </a:prstGeom>
          <a:noFill/>
          <a:ln>
            <a:noFill/>
          </a:ln>
        </p:spPr>
      </p:pic>
      <p:pic>
        <p:nvPicPr>
          <p:cNvPr id="459" name="Google Shape;459;p71"/>
          <p:cNvPicPr preferRelativeResize="0"/>
          <p:nvPr/>
        </p:nvPicPr>
        <p:blipFill>
          <a:blip r:embed="rId24">
            <a:alphaModFix/>
          </a:blip>
          <a:stretch>
            <a:fillRect/>
          </a:stretch>
        </p:blipFill>
        <p:spPr>
          <a:xfrm>
            <a:off x="3005592" y="6577556"/>
            <a:ext cx="1149404" cy="364803"/>
          </a:xfrm>
          <a:prstGeom prst="rect">
            <a:avLst/>
          </a:prstGeom>
          <a:noFill/>
          <a:ln>
            <a:noFill/>
          </a:ln>
        </p:spPr>
      </p:pic>
      <p:sp>
        <p:nvSpPr>
          <p:cNvPr id="460" name="Google Shape;460;p71"/>
          <p:cNvSpPr txBox="1"/>
          <p:nvPr/>
        </p:nvSpPr>
        <p:spPr>
          <a:xfrm>
            <a:off x="827091" y="6513663"/>
            <a:ext cx="1899600" cy="3078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1000"/>
              </a:spcBef>
              <a:spcAft>
                <a:spcPts val="1600"/>
              </a:spcAft>
              <a:buNone/>
            </a:pPr>
            <a:r>
              <a:rPr lang="en" sz="2000">
                <a:solidFill>
                  <a:schemeClr val="dk1"/>
                </a:solidFill>
                <a:latin typeface="Inter"/>
                <a:ea typeface="Inter"/>
                <a:cs typeface="Inter"/>
                <a:sym typeface="Inter"/>
              </a:rPr>
              <a:t>Financial</a:t>
            </a:r>
            <a:endParaRPr/>
          </a:p>
        </p:txBody>
      </p:sp>
      <p:pic>
        <p:nvPicPr>
          <p:cNvPr id="461" name="Google Shape;461;p71"/>
          <p:cNvPicPr preferRelativeResize="0"/>
          <p:nvPr/>
        </p:nvPicPr>
        <p:blipFill rotWithShape="1">
          <a:blip r:embed="rId25">
            <a:alphaModFix/>
          </a:blip>
          <a:srcRect b="17918" l="0" r="0" t="0"/>
          <a:stretch/>
        </p:blipFill>
        <p:spPr>
          <a:xfrm>
            <a:off x="7365833" y="2721053"/>
            <a:ext cx="1235909" cy="520152"/>
          </a:xfrm>
          <a:prstGeom prst="rect">
            <a:avLst/>
          </a:prstGeom>
          <a:noFill/>
          <a:ln>
            <a:noFill/>
          </a:ln>
        </p:spPr>
      </p:pic>
      <p:pic>
        <p:nvPicPr>
          <p:cNvPr id="462" name="Google Shape;462;p71"/>
          <p:cNvPicPr preferRelativeResize="0"/>
          <p:nvPr/>
        </p:nvPicPr>
        <p:blipFill rotWithShape="1">
          <a:blip r:embed="rId26">
            <a:alphaModFix/>
          </a:blip>
          <a:srcRect b="33280" l="0" r="0" t="33092"/>
          <a:stretch/>
        </p:blipFill>
        <p:spPr>
          <a:xfrm>
            <a:off x="2903575" y="3395463"/>
            <a:ext cx="3199817" cy="597775"/>
          </a:xfrm>
          <a:prstGeom prst="rect">
            <a:avLst/>
          </a:prstGeom>
          <a:noFill/>
          <a:ln>
            <a:noFill/>
          </a:ln>
        </p:spPr>
      </p:pic>
      <p:pic>
        <p:nvPicPr>
          <p:cNvPr id="463" name="Google Shape;463;p71"/>
          <p:cNvPicPr preferRelativeResize="0"/>
          <p:nvPr/>
        </p:nvPicPr>
        <p:blipFill rotWithShape="1">
          <a:blip r:embed="rId27">
            <a:alphaModFix/>
          </a:blip>
          <a:srcRect b="48726" l="0" r="0" t="11832"/>
          <a:stretch/>
        </p:blipFill>
        <p:spPr>
          <a:xfrm>
            <a:off x="4379975" y="6531375"/>
            <a:ext cx="1741328" cy="451275"/>
          </a:xfrm>
          <a:prstGeom prst="rect">
            <a:avLst/>
          </a:prstGeom>
          <a:noFill/>
          <a:ln>
            <a:noFill/>
          </a:ln>
        </p:spPr>
      </p:pic>
      <p:pic>
        <p:nvPicPr>
          <p:cNvPr id="464" name="Google Shape;464;p71"/>
          <p:cNvPicPr preferRelativeResize="0"/>
          <p:nvPr/>
        </p:nvPicPr>
        <p:blipFill>
          <a:blip r:embed="rId28">
            <a:alphaModFix/>
          </a:blip>
          <a:stretch>
            <a:fillRect/>
          </a:stretch>
        </p:blipFill>
        <p:spPr>
          <a:xfrm>
            <a:off x="4621025" y="4332831"/>
            <a:ext cx="634797" cy="646500"/>
          </a:xfrm>
          <a:prstGeom prst="rect">
            <a:avLst/>
          </a:prstGeom>
          <a:noFill/>
          <a:ln>
            <a:noFill/>
          </a:ln>
        </p:spPr>
      </p:pic>
      <p:pic>
        <p:nvPicPr>
          <p:cNvPr id="465" name="Google Shape;465;p71"/>
          <p:cNvPicPr preferRelativeResize="0"/>
          <p:nvPr/>
        </p:nvPicPr>
        <p:blipFill>
          <a:blip r:embed="rId29">
            <a:alphaModFix/>
          </a:blip>
          <a:stretch>
            <a:fillRect/>
          </a:stretch>
        </p:blipFill>
        <p:spPr>
          <a:xfrm>
            <a:off x="5541700" y="4468084"/>
            <a:ext cx="1149399" cy="376024"/>
          </a:xfrm>
          <a:prstGeom prst="rect">
            <a:avLst/>
          </a:prstGeom>
          <a:noFill/>
          <a:ln>
            <a:noFill/>
          </a:ln>
        </p:spPr>
      </p:pic>
      <p:pic>
        <p:nvPicPr>
          <p:cNvPr id="466" name="Google Shape;466;p71"/>
          <p:cNvPicPr preferRelativeResize="0"/>
          <p:nvPr/>
        </p:nvPicPr>
        <p:blipFill>
          <a:blip r:embed="rId30">
            <a:alphaModFix/>
          </a:blip>
          <a:stretch>
            <a:fillRect/>
          </a:stretch>
        </p:blipFill>
        <p:spPr>
          <a:xfrm>
            <a:off x="3258075" y="-1417800"/>
            <a:ext cx="4150327" cy="1012375"/>
          </a:xfrm>
          <a:prstGeom prst="rect">
            <a:avLst/>
          </a:prstGeom>
          <a:noFill/>
          <a:ln>
            <a:noFill/>
          </a:ln>
        </p:spPr>
      </p:pic>
      <p:pic>
        <p:nvPicPr>
          <p:cNvPr id="467" name="Google Shape;467;p71"/>
          <p:cNvPicPr preferRelativeResize="0"/>
          <p:nvPr/>
        </p:nvPicPr>
        <p:blipFill>
          <a:blip r:embed="rId31">
            <a:alphaModFix/>
          </a:blip>
          <a:stretch>
            <a:fillRect/>
          </a:stretch>
        </p:blipFill>
        <p:spPr>
          <a:xfrm>
            <a:off x="9850150" y="1191512"/>
            <a:ext cx="4150299" cy="1012375"/>
          </a:xfrm>
          <a:prstGeom prst="rect">
            <a:avLst/>
          </a:prstGeom>
          <a:noFill/>
          <a:ln>
            <a:noFill/>
          </a:ln>
        </p:spPr>
      </p:pic>
      <p:pic>
        <p:nvPicPr>
          <p:cNvPr id="468" name="Google Shape;468;p71"/>
          <p:cNvPicPr preferRelativeResize="0"/>
          <p:nvPr/>
        </p:nvPicPr>
        <p:blipFill>
          <a:blip r:embed="rId32">
            <a:alphaModFix/>
          </a:blip>
          <a:stretch>
            <a:fillRect/>
          </a:stretch>
        </p:blipFill>
        <p:spPr>
          <a:xfrm>
            <a:off x="9820313" y="5012497"/>
            <a:ext cx="549323" cy="549801"/>
          </a:xfrm>
          <a:prstGeom prst="rect">
            <a:avLst/>
          </a:prstGeom>
          <a:noFill/>
          <a:ln>
            <a:noFill/>
          </a:ln>
        </p:spPr>
      </p:pic>
      <p:pic>
        <p:nvPicPr>
          <p:cNvPr id="469" name="Google Shape;469;p71"/>
          <p:cNvPicPr preferRelativeResize="0"/>
          <p:nvPr/>
        </p:nvPicPr>
        <p:blipFill>
          <a:blip r:embed="rId32">
            <a:alphaModFix/>
          </a:blip>
          <a:stretch>
            <a:fillRect/>
          </a:stretch>
        </p:blipFill>
        <p:spPr>
          <a:xfrm>
            <a:off x="9820313" y="7764272"/>
            <a:ext cx="549323" cy="549801"/>
          </a:xfrm>
          <a:prstGeom prst="rect">
            <a:avLst/>
          </a:prstGeom>
          <a:noFill/>
          <a:ln>
            <a:noFill/>
          </a:ln>
        </p:spPr>
      </p:pic>
      <p:pic>
        <p:nvPicPr>
          <p:cNvPr id="470" name="Google Shape;470;p71"/>
          <p:cNvPicPr preferRelativeResize="0"/>
          <p:nvPr/>
        </p:nvPicPr>
        <p:blipFill>
          <a:blip r:embed="rId32">
            <a:alphaModFix/>
          </a:blip>
          <a:stretch>
            <a:fillRect/>
          </a:stretch>
        </p:blipFill>
        <p:spPr>
          <a:xfrm>
            <a:off x="9820313" y="6388384"/>
            <a:ext cx="549323" cy="549801"/>
          </a:xfrm>
          <a:prstGeom prst="rect">
            <a:avLst/>
          </a:prstGeom>
          <a:noFill/>
          <a:ln>
            <a:noFill/>
          </a:ln>
        </p:spPr>
      </p:pic>
      <p:pic>
        <p:nvPicPr>
          <p:cNvPr id="471" name="Google Shape;471;p71"/>
          <p:cNvPicPr preferRelativeResize="0"/>
          <p:nvPr/>
        </p:nvPicPr>
        <p:blipFill>
          <a:blip r:embed="rId32">
            <a:alphaModFix/>
          </a:blip>
          <a:stretch>
            <a:fillRect/>
          </a:stretch>
        </p:blipFill>
        <p:spPr>
          <a:xfrm>
            <a:off x="9820313" y="5700447"/>
            <a:ext cx="549323" cy="549801"/>
          </a:xfrm>
          <a:prstGeom prst="rect">
            <a:avLst/>
          </a:prstGeom>
          <a:noFill/>
          <a:ln>
            <a:noFill/>
          </a:ln>
        </p:spPr>
      </p:pic>
      <p:pic>
        <p:nvPicPr>
          <p:cNvPr id="472" name="Google Shape;472;p71"/>
          <p:cNvPicPr preferRelativeResize="0"/>
          <p:nvPr/>
        </p:nvPicPr>
        <p:blipFill>
          <a:blip r:embed="rId32">
            <a:alphaModFix/>
          </a:blip>
          <a:stretch>
            <a:fillRect/>
          </a:stretch>
        </p:blipFill>
        <p:spPr>
          <a:xfrm>
            <a:off x="9820313" y="7076322"/>
            <a:ext cx="549323" cy="549801"/>
          </a:xfrm>
          <a:prstGeom prst="rect">
            <a:avLst/>
          </a:prstGeom>
          <a:noFill/>
          <a:ln>
            <a:noFill/>
          </a:ln>
        </p:spPr>
      </p:pic>
      <p:pic>
        <p:nvPicPr>
          <p:cNvPr id="473" name="Google Shape;473;p71"/>
          <p:cNvPicPr preferRelativeResize="0"/>
          <p:nvPr/>
        </p:nvPicPr>
        <p:blipFill>
          <a:blip r:embed="rId31">
            <a:alphaModFix/>
          </a:blip>
          <a:stretch>
            <a:fillRect/>
          </a:stretch>
        </p:blipFill>
        <p:spPr>
          <a:xfrm>
            <a:off x="571500" y="-1447588"/>
            <a:ext cx="4150299" cy="1012375"/>
          </a:xfrm>
          <a:prstGeom prst="rect">
            <a:avLst/>
          </a:prstGeom>
          <a:noFill/>
          <a:ln>
            <a:noFill/>
          </a:ln>
        </p:spPr>
      </p:pic>
      <p:pic>
        <p:nvPicPr>
          <p:cNvPr id="474" name="Google Shape;474;p71"/>
          <p:cNvPicPr preferRelativeResize="0"/>
          <p:nvPr/>
        </p:nvPicPr>
        <p:blipFill>
          <a:blip r:embed="rId33">
            <a:alphaModFix/>
          </a:blip>
          <a:stretch>
            <a:fillRect/>
          </a:stretch>
        </p:blipFill>
        <p:spPr>
          <a:xfrm>
            <a:off x="2903575" y="8242875"/>
            <a:ext cx="777099" cy="77709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03" name="Shape 703"/>
        <p:cNvGrpSpPr/>
        <p:nvPr/>
      </p:nvGrpSpPr>
      <p:grpSpPr>
        <a:xfrm>
          <a:off x="0" y="0"/>
          <a:ext cx="0" cy="0"/>
          <a:chOff x="0" y="0"/>
          <a:chExt cx="0" cy="0"/>
        </a:xfrm>
      </p:grpSpPr>
      <p:sp>
        <p:nvSpPr>
          <p:cNvPr id="704" name="Google Shape;704;p98"/>
          <p:cNvSpPr txBox="1"/>
          <p:nvPr>
            <p:ph type="ctrTitle"/>
          </p:nvPr>
        </p:nvSpPr>
        <p:spPr>
          <a:xfrm>
            <a:off x="2214525" y="3116525"/>
            <a:ext cx="14041500" cy="3697500"/>
          </a:xfrm>
          <a:prstGeom prst="rect">
            <a:avLst/>
          </a:prstGeom>
        </p:spPr>
        <p:txBody>
          <a:bodyPr anchorCtr="0" anchor="ctr" bIns="457200" lIns="457200" spcFirstLastPara="1" rIns="420600" wrap="square" tIns="0">
            <a:noAutofit/>
          </a:bodyPr>
          <a:lstStyle/>
          <a:p>
            <a:pPr indent="0" lvl="0" marL="0" rtl="0" algn="l">
              <a:spcBef>
                <a:spcPts val="0"/>
              </a:spcBef>
              <a:spcAft>
                <a:spcPts val="0"/>
              </a:spcAft>
              <a:buNone/>
            </a:pPr>
            <a:r>
              <a:rPr lang="en" sz="11000"/>
              <a:t>Cursor d</a:t>
            </a:r>
            <a:r>
              <a:rPr lang="en" sz="11000"/>
              <a:t>emo:</a:t>
            </a:r>
            <a:br>
              <a:rPr lang="en" sz="11000"/>
            </a:br>
            <a:r>
              <a:rPr lang="en" sz="11000"/>
              <a:t>Inline suggestions</a:t>
            </a:r>
            <a:endParaRPr sz="110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F4F3"/>
        </a:solidFill>
      </p:bgPr>
    </p:bg>
    <p:spTree>
      <p:nvGrpSpPr>
        <p:cNvPr id="708" name="Shape 708"/>
        <p:cNvGrpSpPr/>
        <p:nvPr/>
      </p:nvGrpSpPr>
      <p:grpSpPr>
        <a:xfrm>
          <a:off x="0" y="0"/>
          <a:ext cx="0" cy="0"/>
          <a:chOff x="0" y="0"/>
          <a:chExt cx="0" cy="0"/>
        </a:xfrm>
      </p:grpSpPr>
      <p:sp>
        <p:nvSpPr>
          <p:cNvPr id="709" name="Google Shape;709;p99"/>
          <p:cNvSpPr txBox="1"/>
          <p:nvPr>
            <p:ph type="title"/>
          </p:nvPr>
        </p:nvSpPr>
        <p:spPr>
          <a:xfrm>
            <a:off x="580686" y="1336550"/>
            <a:ext cx="14279100" cy="1040400"/>
          </a:xfrm>
          <a:prstGeom prst="rect">
            <a:avLst/>
          </a:prstGeom>
        </p:spPr>
        <p:txBody>
          <a:bodyPr anchorCtr="0" anchor="t" bIns="237725" lIns="237725" spcFirstLastPara="1" rIns="237725" wrap="square" tIns="0">
            <a:spAutoFit/>
          </a:bodyPr>
          <a:lstStyle/>
          <a:p>
            <a:pPr indent="0" lvl="0" marL="0" rtl="0" algn="l">
              <a:spcBef>
                <a:spcPts val="0"/>
              </a:spcBef>
              <a:spcAft>
                <a:spcPts val="0"/>
              </a:spcAft>
              <a:buNone/>
            </a:pPr>
            <a:r>
              <a:rPr lang="en"/>
              <a:t>Demo: Inline suggestions</a:t>
            </a:r>
            <a:endParaRPr/>
          </a:p>
        </p:txBody>
      </p:sp>
      <p:sp>
        <p:nvSpPr>
          <p:cNvPr id="710" name="Google Shape;710;p99"/>
          <p:cNvSpPr txBox="1"/>
          <p:nvPr>
            <p:ph idx="4294967295" type="subTitle"/>
          </p:nvPr>
        </p:nvSpPr>
        <p:spPr>
          <a:xfrm>
            <a:off x="580700" y="380400"/>
            <a:ext cx="8563200" cy="914400"/>
          </a:xfrm>
          <a:prstGeom prst="rect">
            <a:avLst/>
          </a:prstGeom>
        </p:spPr>
        <p:txBody>
          <a:bodyPr anchorCtr="0" anchor="t" bIns="0" lIns="237725" spcFirstLastPara="1" rIns="237725" wrap="square" tIns="237725">
            <a:noAutofit/>
          </a:bodyPr>
          <a:lstStyle/>
          <a:p>
            <a:pPr indent="0" lvl="0" marL="0" rtl="0" algn="l">
              <a:spcBef>
                <a:spcPts val="0"/>
              </a:spcBef>
              <a:spcAft>
                <a:spcPts val="0"/>
              </a:spcAft>
              <a:buNone/>
            </a:pPr>
            <a:r>
              <a:rPr lang="en"/>
              <a:t>CONTINUE</a:t>
            </a:r>
            <a:endParaRPr/>
          </a:p>
        </p:txBody>
      </p:sp>
      <p:pic>
        <p:nvPicPr>
          <p:cNvPr id="711" name="Google Shape;711;p99"/>
          <p:cNvPicPr preferRelativeResize="0"/>
          <p:nvPr>
            <p:ph idx="2" type="pic"/>
          </p:nvPr>
        </p:nvPicPr>
        <p:blipFill rotWithShape="1">
          <a:blip r:embed="rId3">
            <a:alphaModFix/>
          </a:blip>
          <a:srcRect b="734" l="91727" r="0" t="0"/>
          <a:stretch/>
        </p:blipFill>
        <p:spPr>
          <a:xfrm>
            <a:off x="16764000" y="0"/>
            <a:ext cx="1524000" cy="10287000"/>
          </a:xfrm>
          <a:prstGeom prst="rect">
            <a:avLst/>
          </a:prstGeom>
        </p:spPr>
      </p:pic>
      <p:pic>
        <p:nvPicPr>
          <p:cNvPr id="712" name="Google Shape;712;p99" title="cursor_inline_suggestions.mov">
            <a:hlinkClick r:id="rId4"/>
          </p:cNvPr>
          <p:cNvPicPr preferRelativeResize="0"/>
          <p:nvPr/>
        </p:nvPicPr>
        <p:blipFill>
          <a:blip r:embed="rId5">
            <a:alphaModFix/>
          </a:blip>
          <a:stretch>
            <a:fillRect/>
          </a:stretch>
        </p:blipFill>
        <p:spPr>
          <a:xfrm>
            <a:off x="0" y="0"/>
            <a:ext cx="18288000" cy="1028699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12"/>
                                        </p:tgtEl>
                                        <p:attrNameLst>
                                          <p:attrName>style.visibility</p:attrName>
                                        </p:attrNameLst>
                                      </p:cBhvr>
                                      <p:to>
                                        <p:strVal val="visible"/>
                                      </p:to>
                                    </p:set>
                                    <p:animEffect filter="fade" transition="in">
                                      <p:cBhvr>
                                        <p:cTn dur="1000"/>
                                        <p:tgtEl>
                                          <p:spTgt spid="7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16" name="Shape 716"/>
        <p:cNvGrpSpPr/>
        <p:nvPr/>
      </p:nvGrpSpPr>
      <p:grpSpPr>
        <a:xfrm>
          <a:off x="0" y="0"/>
          <a:ext cx="0" cy="0"/>
          <a:chOff x="0" y="0"/>
          <a:chExt cx="0" cy="0"/>
        </a:xfrm>
      </p:grpSpPr>
      <p:sp>
        <p:nvSpPr>
          <p:cNvPr id="717" name="Google Shape;717;p100"/>
          <p:cNvSpPr txBox="1"/>
          <p:nvPr>
            <p:ph type="ctrTitle"/>
          </p:nvPr>
        </p:nvSpPr>
        <p:spPr>
          <a:xfrm>
            <a:off x="2214525" y="3116525"/>
            <a:ext cx="14041500" cy="3697500"/>
          </a:xfrm>
          <a:prstGeom prst="rect">
            <a:avLst/>
          </a:prstGeom>
        </p:spPr>
        <p:txBody>
          <a:bodyPr anchorCtr="0" anchor="ctr" bIns="457200" lIns="457200" spcFirstLastPara="1" rIns="420600" wrap="square" tIns="0">
            <a:noAutofit/>
          </a:bodyPr>
          <a:lstStyle/>
          <a:p>
            <a:pPr indent="0" lvl="0" marL="0" rtl="0" algn="l">
              <a:spcBef>
                <a:spcPts val="0"/>
              </a:spcBef>
              <a:spcAft>
                <a:spcPts val="0"/>
              </a:spcAft>
              <a:buNone/>
            </a:pPr>
            <a:r>
              <a:rPr lang="en" sz="11000"/>
              <a:t>Cursor d</a:t>
            </a:r>
            <a:r>
              <a:rPr lang="en" sz="11000"/>
              <a:t>emo:</a:t>
            </a:r>
            <a:br>
              <a:rPr lang="en" sz="11000"/>
            </a:br>
            <a:r>
              <a:rPr lang="en" sz="11000"/>
              <a:t>Generate code</a:t>
            </a:r>
            <a:endParaRPr sz="110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F4F3"/>
        </a:solidFill>
      </p:bgPr>
    </p:bg>
    <p:spTree>
      <p:nvGrpSpPr>
        <p:cNvPr id="721" name="Shape 721"/>
        <p:cNvGrpSpPr/>
        <p:nvPr/>
      </p:nvGrpSpPr>
      <p:grpSpPr>
        <a:xfrm>
          <a:off x="0" y="0"/>
          <a:ext cx="0" cy="0"/>
          <a:chOff x="0" y="0"/>
          <a:chExt cx="0" cy="0"/>
        </a:xfrm>
      </p:grpSpPr>
      <p:sp>
        <p:nvSpPr>
          <p:cNvPr id="722" name="Google Shape;722;p101"/>
          <p:cNvSpPr txBox="1"/>
          <p:nvPr>
            <p:ph type="title"/>
          </p:nvPr>
        </p:nvSpPr>
        <p:spPr>
          <a:xfrm>
            <a:off x="580686" y="1336550"/>
            <a:ext cx="14279100" cy="1040400"/>
          </a:xfrm>
          <a:prstGeom prst="rect">
            <a:avLst/>
          </a:prstGeom>
        </p:spPr>
        <p:txBody>
          <a:bodyPr anchorCtr="0" anchor="t" bIns="237725" lIns="237725" spcFirstLastPara="1" rIns="237725" wrap="square" tIns="0">
            <a:spAutoFit/>
          </a:bodyPr>
          <a:lstStyle/>
          <a:p>
            <a:pPr indent="0" lvl="0" marL="0" rtl="0" algn="l">
              <a:spcBef>
                <a:spcPts val="0"/>
              </a:spcBef>
              <a:spcAft>
                <a:spcPts val="0"/>
              </a:spcAft>
              <a:buNone/>
            </a:pPr>
            <a:r>
              <a:rPr lang="en"/>
              <a:t>Demo: Generate code</a:t>
            </a:r>
            <a:endParaRPr/>
          </a:p>
        </p:txBody>
      </p:sp>
      <p:sp>
        <p:nvSpPr>
          <p:cNvPr id="723" name="Google Shape;723;p101"/>
          <p:cNvSpPr txBox="1"/>
          <p:nvPr>
            <p:ph idx="4294967295" type="subTitle"/>
          </p:nvPr>
        </p:nvSpPr>
        <p:spPr>
          <a:xfrm>
            <a:off x="580700" y="380400"/>
            <a:ext cx="8563200" cy="914400"/>
          </a:xfrm>
          <a:prstGeom prst="rect">
            <a:avLst/>
          </a:prstGeom>
        </p:spPr>
        <p:txBody>
          <a:bodyPr anchorCtr="0" anchor="t" bIns="0" lIns="237725" spcFirstLastPara="1" rIns="237725" wrap="square" tIns="237725">
            <a:noAutofit/>
          </a:bodyPr>
          <a:lstStyle/>
          <a:p>
            <a:pPr indent="0" lvl="0" marL="0" rtl="0" algn="l">
              <a:spcBef>
                <a:spcPts val="0"/>
              </a:spcBef>
              <a:spcAft>
                <a:spcPts val="0"/>
              </a:spcAft>
              <a:buNone/>
            </a:pPr>
            <a:r>
              <a:rPr lang="en"/>
              <a:t>CONTINUE</a:t>
            </a:r>
            <a:endParaRPr/>
          </a:p>
        </p:txBody>
      </p:sp>
      <p:pic>
        <p:nvPicPr>
          <p:cNvPr id="724" name="Google Shape;724;p101"/>
          <p:cNvPicPr preferRelativeResize="0"/>
          <p:nvPr>
            <p:ph idx="2" type="pic"/>
          </p:nvPr>
        </p:nvPicPr>
        <p:blipFill rotWithShape="1">
          <a:blip r:embed="rId3">
            <a:alphaModFix/>
          </a:blip>
          <a:srcRect b="734" l="91727" r="0" t="0"/>
          <a:stretch/>
        </p:blipFill>
        <p:spPr>
          <a:xfrm>
            <a:off x="16764000" y="0"/>
            <a:ext cx="1524000" cy="10287000"/>
          </a:xfrm>
          <a:prstGeom prst="rect">
            <a:avLst/>
          </a:prstGeom>
        </p:spPr>
      </p:pic>
      <p:pic>
        <p:nvPicPr>
          <p:cNvPr id="725" name="Google Shape;725;p101" title="cursor_generate_code.mov">
            <a:hlinkClick r:id="rId4"/>
          </p:cNvPr>
          <p:cNvPicPr preferRelativeResize="0"/>
          <p:nvPr/>
        </p:nvPicPr>
        <p:blipFill>
          <a:blip r:embed="rId5">
            <a:alphaModFix/>
          </a:blip>
          <a:stretch>
            <a:fillRect/>
          </a:stretch>
        </p:blipFill>
        <p:spPr>
          <a:xfrm>
            <a:off x="0" y="0"/>
            <a:ext cx="18288010" cy="10287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25"/>
                                        </p:tgtEl>
                                        <p:attrNameLst>
                                          <p:attrName>style.visibility</p:attrName>
                                        </p:attrNameLst>
                                      </p:cBhvr>
                                      <p:to>
                                        <p:strVal val="visible"/>
                                      </p:to>
                                    </p:set>
                                    <p:animEffect filter="fade" transition="in">
                                      <p:cBhvr>
                                        <p:cTn dur="1000"/>
                                        <p:tgtEl>
                                          <p:spTgt spid="7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F4F3"/>
        </a:solidFill>
      </p:bgPr>
    </p:bg>
    <p:spTree>
      <p:nvGrpSpPr>
        <p:cNvPr id="729" name="Shape 729"/>
        <p:cNvGrpSpPr/>
        <p:nvPr/>
      </p:nvGrpSpPr>
      <p:grpSpPr>
        <a:xfrm>
          <a:off x="0" y="0"/>
          <a:ext cx="0" cy="0"/>
          <a:chOff x="0" y="0"/>
          <a:chExt cx="0" cy="0"/>
        </a:xfrm>
      </p:grpSpPr>
      <p:sp>
        <p:nvSpPr>
          <p:cNvPr id="730" name="Google Shape;730;p102"/>
          <p:cNvSpPr txBox="1"/>
          <p:nvPr>
            <p:ph idx="1" type="body"/>
          </p:nvPr>
        </p:nvSpPr>
        <p:spPr>
          <a:xfrm>
            <a:off x="580550" y="2286000"/>
            <a:ext cx="14279100" cy="4277100"/>
          </a:xfrm>
          <a:prstGeom prst="rect">
            <a:avLst/>
          </a:prstGeom>
        </p:spPr>
        <p:txBody>
          <a:bodyPr anchorCtr="0" anchor="t" bIns="237725" lIns="237725" spcFirstLastPara="1" rIns="237725" wrap="square" tIns="237725">
            <a:spAutoFit/>
          </a:bodyPr>
          <a:lstStyle/>
          <a:p>
            <a:pPr indent="0" lvl="0" marL="0" rtl="0" algn="l">
              <a:spcBef>
                <a:spcPts val="0"/>
              </a:spcBef>
              <a:spcAft>
                <a:spcPts val="0"/>
              </a:spcAft>
              <a:buNone/>
            </a:pPr>
            <a:r>
              <a:rPr lang="en" u="sng">
                <a:solidFill>
                  <a:schemeClr val="accent5"/>
                </a:solidFill>
                <a:hlinkClick r:id="rId3">
                  <a:extLst>
                    <a:ext uri="{A12FA001-AC4F-418D-AE19-62706E023703}">
                      <ahyp:hlinkClr val="tx"/>
                    </a:ext>
                  </a:extLst>
                </a:hlinkClick>
              </a:rPr>
              <a:t>Cline</a:t>
            </a:r>
            <a:r>
              <a:rPr lang="en"/>
              <a:t>, formerly named ClaudeDev, is </a:t>
            </a:r>
            <a:r>
              <a:rPr lang="en"/>
              <a:t>another </a:t>
            </a:r>
            <a:r>
              <a:rPr lang="en" u="sng">
                <a:solidFill>
                  <a:schemeClr val="hlink"/>
                </a:solidFill>
                <a:hlinkClick r:id="rId4"/>
              </a:rPr>
              <a:t>open-source</a:t>
            </a:r>
            <a:r>
              <a:rPr lang="en"/>
              <a:t> coding assistant.</a:t>
            </a:r>
            <a:endParaRPr/>
          </a:p>
          <a:p>
            <a:pPr indent="0" lvl="0" marL="0" rtl="0" algn="l">
              <a:spcBef>
                <a:spcPts val="1600"/>
              </a:spcBef>
              <a:spcAft>
                <a:spcPts val="0"/>
              </a:spcAft>
              <a:buNone/>
            </a:pPr>
            <a:r>
              <a:rPr lang="en"/>
              <a:t>It can be explored as an alternative, but it also has different strengths compared to Continue.</a:t>
            </a:r>
            <a:endParaRPr/>
          </a:p>
          <a:p>
            <a:pPr indent="0" lvl="0" marL="0" rtl="0" algn="l">
              <a:spcBef>
                <a:spcPts val="1600"/>
              </a:spcBef>
              <a:spcAft>
                <a:spcPts val="0"/>
              </a:spcAft>
              <a:buNone/>
            </a:pPr>
            <a:r>
              <a:rPr b="1" lang="en"/>
              <a:t>Continue</a:t>
            </a:r>
            <a:r>
              <a:rPr lang="en"/>
              <a:t> focuses on doing a great job of auto-completing code.</a:t>
            </a:r>
            <a:endParaRPr/>
          </a:p>
          <a:p>
            <a:pPr indent="0" lvl="0" marL="0" rtl="0" algn="l">
              <a:spcBef>
                <a:spcPts val="1600"/>
              </a:spcBef>
              <a:spcAft>
                <a:spcPts val="0"/>
              </a:spcAft>
              <a:buNone/>
            </a:pPr>
            <a:r>
              <a:rPr b="1" lang="en"/>
              <a:t>Cline</a:t>
            </a:r>
            <a:r>
              <a:rPr lang="en"/>
              <a:t> focuses on idea generation and complex tasks.</a:t>
            </a:r>
            <a:endParaRPr/>
          </a:p>
          <a:p>
            <a:pPr indent="0" lvl="0" marL="0" rtl="0" algn="l">
              <a:spcBef>
                <a:spcPts val="1600"/>
              </a:spcBef>
              <a:spcAft>
                <a:spcPts val="0"/>
              </a:spcAft>
              <a:buNone/>
            </a:pPr>
            <a:r>
              <a:rPr lang="en"/>
              <a:t>They’re not mutually exclusive.</a:t>
            </a:r>
            <a:endParaRPr/>
          </a:p>
          <a:p>
            <a:pPr indent="0" lvl="0" marL="0" rtl="0" algn="l">
              <a:spcBef>
                <a:spcPts val="1600"/>
              </a:spcBef>
              <a:spcAft>
                <a:spcPts val="1600"/>
              </a:spcAft>
              <a:buNone/>
            </a:pPr>
            <a:r>
              <a:t/>
            </a:r>
            <a:endParaRPr/>
          </a:p>
        </p:txBody>
      </p:sp>
      <p:sp>
        <p:nvSpPr>
          <p:cNvPr id="731" name="Google Shape;731;p102"/>
          <p:cNvSpPr txBox="1"/>
          <p:nvPr>
            <p:ph type="title"/>
          </p:nvPr>
        </p:nvSpPr>
        <p:spPr>
          <a:xfrm>
            <a:off x="580686" y="1336550"/>
            <a:ext cx="14279100" cy="1040400"/>
          </a:xfrm>
          <a:prstGeom prst="rect">
            <a:avLst/>
          </a:prstGeom>
        </p:spPr>
        <p:txBody>
          <a:bodyPr anchorCtr="0" anchor="t" bIns="237725" lIns="237725" spcFirstLastPara="1" rIns="237725" wrap="square" tIns="0">
            <a:spAutoFit/>
          </a:bodyPr>
          <a:lstStyle/>
          <a:p>
            <a:pPr indent="0" lvl="0" marL="0" rtl="0" algn="l">
              <a:spcBef>
                <a:spcPts val="0"/>
              </a:spcBef>
              <a:spcAft>
                <a:spcPts val="0"/>
              </a:spcAft>
              <a:buNone/>
            </a:pPr>
            <a:r>
              <a:rPr lang="en"/>
              <a:t>Cline</a:t>
            </a:r>
            <a:endParaRPr/>
          </a:p>
        </p:txBody>
      </p:sp>
      <p:sp>
        <p:nvSpPr>
          <p:cNvPr id="732" name="Google Shape;732;p102"/>
          <p:cNvSpPr txBox="1"/>
          <p:nvPr>
            <p:ph idx="4294967295" type="subTitle"/>
          </p:nvPr>
        </p:nvSpPr>
        <p:spPr>
          <a:xfrm>
            <a:off x="580700" y="380400"/>
            <a:ext cx="8563200" cy="914400"/>
          </a:xfrm>
          <a:prstGeom prst="rect">
            <a:avLst/>
          </a:prstGeom>
        </p:spPr>
        <p:txBody>
          <a:bodyPr anchorCtr="0" anchor="t" bIns="0" lIns="237725" spcFirstLastPara="1" rIns="237725" wrap="square" tIns="237725">
            <a:noAutofit/>
          </a:bodyPr>
          <a:lstStyle/>
          <a:p>
            <a:pPr indent="0" lvl="0" marL="0" rtl="0" algn="l">
              <a:spcBef>
                <a:spcPts val="0"/>
              </a:spcBef>
              <a:spcAft>
                <a:spcPts val="0"/>
              </a:spcAft>
              <a:buNone/>
            </a:pPr>
            <a:r>
              <a:rPr lang="en"/>
              <a:t>CONTINUE</a:t>
            </a:r>
            <a:endParaRPr/>
          </a:p>
        </p:txBody>
      </p:sp>
      <p:pic>
        <p:nvPicPr>
          <p:cNvPr id="733" name="Google Shape;733;p102"/>
          <p:cNvPicPr preferRelativeResize="0"/>
          <p:nvPr>
            <p:ph idx="2" type="pic"/>
          </p:nvPr>
        </p:nvPicPr>
        <p:blipFill rotWithShape="1">
          <a:blip r:embed="rId5">
            <a:alphaModFix/>
          </a:blip>
          <a:srcRect b="734" l="81392" r="0" t="0"/>
          <a:stretch/>
        </p:blipFill>
        <p:spPr>
          <a:xfrm>
            <a:off x="14859775" y="0"/>
            <a:ext cx="3428227" cy="10287000"/>
          </a:xfrm>
          <a:prstGeom prst="rect">
            <a:avLst/>
          </a:prstGeom>
        </p:spPr>
      </p:pic>
      <p:pic>
        <p:nvPicPr>
          <p:cNvPr id="734" name="Google Shape;734;p102"/>
          <p:cNvPicPr preferRelativeResize="0"/>
          <p:nvPr/>
        </p:nvPicPr>
        <p:blipFill>
          <a:blip r:embed="rId6">
            <a:alphaModFix/>
          </a:blip>
          <a:stretch>
            <a:fillRect/>
          </a:stretch>
        </p:blipFill>
        <p:spPr>
          <a:xfrm>
            <a:off x="15142525" y="3548050"/>
            <a:ext cx="2808425" cy="28084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F4F3"/>
        </a:solidFill>
      </p:bgPr>
    </p:bg>
    <p:spTree>
      <p:nvGrpSpPr>
        <p:cNvPr id="738" name="Shape 738"/>
        <p:cNvGrpSpPr/>
        <p:nvPr/>
      </p:nvGrpSpPr>
      <p:grpSpPr>
        <a:xfrm>
          <a:off x="0" y="0"/>
          <a:ext cx="0" cy="0"/>
          <a:chOff x="0" y="0"/>
          <a:chExt cx="0" cy="0"/>
        </a:xfrm>
      </p:grpSpPr>
      <p:sp>
        <p:nvSpPr>
          <p:cNvPr id="739" name="Google Shape;739;p103"/>
          <p:cNvSpPr txBox="1"/>
          <p:nvPr>
            <p:ph idx="1" type="body"/>
          </p:nvPr>
        </p:nvSpPr>
        <p:spPr>
          <a:xfrm>
            <a:off x="580550" y="2286000"/>
            <a:ext cx="14279100" cy="6473100"/>
          </a:xfrm>
          <a:prstGeom prst="rect">
            <a:avLst/>
          </a:prstGeom>
        </p:spPr>
        <p:txBody>
          <a:bodyPr anchorCtr="0" anchor="t" bIns="237725" lIns="237725" spcFirstLastPara="1" rIns="237725" wrap="square" tIns="237725">
            <a:spAutoFit/>
          </a:bodyPr>
          <a:lstStyle/>
          <a:p>
            <a:pPr indent="0" lvl="0" marL="0" rtl="0" algn="l">
              <a:spcBef>
                <a:spcPts val="0"/>
              </a:spcBef>
              <a:spcAft>
                <a:spcPts val="0"/>
              </a:spcAft>
              <a:buNone/>
            </a:pPr>
            <a:r>
              <a:rPr lang="en" u="sng">
                <a:solidFill>
                  <a:schemeClr val="hlink"/>
                </a:solidFill>
                <a:hlinkClick r:id="rId3"/>
              </a:rPr>
              <a:t>Cursor</a:t>
            </a:r>
            <a:r>
              <a:rPr lang="en"/>
              <a:t> is essentially a fork of VSCode that provides AI capabilities, requiring a subscription for a certain amount of usage.</a:t>
            </a:r>
            <a:endParaRPr/>
          </a:p>
          <a:p>
            <a:pPr indent="0" lvl="0" marL="0" rtl="0" algn="l">
              <a:spcBef>
                <a:spcPts val="1600"/>
              </a:spcBef>
              <a:spcAft>
                <a:spcPts val="0"/>
              </a:spcAft>
              <a:buNone/>
            </a:pPr>
            <a:r>
              <a:t/>
            </a:r>
            <a:endParaRPr/>
          </a:p>
          <a:p>
            <a:pPr indent="0" lvl="0" marL="0" rtl="0" algn="l">
              <a:spcBef>
                <a:spcPts val="1600"/>
              </a:spcBef>
              <a:spcAft>
                <a:spcPts val="0"/>
              </a:spcAft>
              <a:buNone/>
            </a:pPr>
            <a:r>
              <a:rPr b="1" lang="en">
                <a:latin typeface="Plus Jakarta Sans"/>
                <a:ea typeface="Plus Jakarta Sans"/>
                <a:cs typeface="Plus Jakarta Sans"/>
                <a:sym typeface="Plus Jakarta Sans"/>
              </a:rPr>
              <a:t>Open-source solution</a:t>
            </a:r>
            <a:endParaRPr b="1">
              <a:latin typeface="Plus Jakarta Sans"/>
              <a:ea typeface="Plus Jakarta Sans"/>
              <a:cs typeface="Plus Jakarta Sans"/>
              <a:sym typeface="Plus Jakarta Sans"/>
            </a:endParaRPr>
          </a:p>
          <a:p>
            <a:pPr indent="-381000" lvl="0" marL="457200" rtl="0" algn="l">
              <a:spcBef>
                <a:spcPts val="1600"/>
              </a:spcBef>
              <a:spcAft>
                <a:spcPts val="0"/>
              </a:spcAft>
              <a:buSzPts val="2400"/>
              <a:buChar char="■"/>
            </a:pPr>
            <a:r>
              <a:rPr lang="en"/>
              <a:t>Open-source, non-subscription alternative: VSCode + Continue + Cline</a:t>
            </a:r>
            <a:br>
              <a:rPr lang="en"/>
            </a:br>
            <a:endParaRPr/>
          </a:p>
          <a:p>
            <a:pPr indent="-381000" lvl="0" marL="457200" rtl="0" algn="l">
              <a:spcBef>
                <a:spcPts val="0"/>
              </a:spcBef>
              <a:spcAft>
                <a:spcPts val="0"/>
              </a:spcAft>
              <a:buSzPts val="2400"/>
              <a:buChar char="■"/>
            </a:pPr>
            <a:r>
              <a:rPr lang="en"/>
              <a:t>Gives very similar features and functionality to Cursor</a:t>
            </a:r>
            <a:br>
              <a:rPr lang="en"/>
            </a:br>
            <a:endParaRPr/>
          </a:p>
          <a:p>
            <a:pPr indent="-381000" lvl="0" marL="457200" rtl="0" algn="l">
              <a:spcBef>
                <a:spcPts val="0"/>
              </a:spcBef>
              <a:spcAft>
                <a:spcPts val="0"/>
              </a:spcAft>
              <a:buSzPts val="2400"/>
              <a:buChar char="■"/>
            </a:pPr>
            <a:r>
              <a:rPr lang="en"/>
              <a:t>Cline also supports prompt caching (when used with Claude) and much broader model customization (you can integrate it with Ollama)</a:t>
            </a:r>
            <a:endParaRPr/>
          </a:p>
          <a:p>
            <a:pPr indent="0" lvl="0" marL="0" rtl="0" algn="l">
              <a:spcBef>
                <a:spcPts val="1600"/>
              </a:spcBef>
              <a:spcAft>
                <a:spcPts val="1600"/>
              </a:spcAft>
              <a:buNone/>
            </a:pPr>
            <a:r>
              <a:t/>
            </a:r>
            <a:endParaRPr/>
          </a:p>
        </p:txBody>
      </p:sp>
      <p:sp>
        <p:nvSpPr>
          <p:cNvPr id="740" name="Google Shape;740;p103"/>
          <p:cNvSpPr txBox="1"/>
          <p:nvPr>
            <p:ph type="title"/>
          </p:nvPr>
        </p:nvSpPr>
        <p:spPr>
          <a:xfrm>
            <a:off x="580686" y="1336550"/>
            <a:ext cx="14279100" cy="1040400"/>
          </a:xfrm>
          <a:prstGeom prst="rect">
            <a:avLst/>
          </a:prstGeom>
        </p:spPr>
        <p:txBody>
          <a:bodyPr anchorCtr="0" anchor="t" bIns="237725" lIns="237725" spcFirstLastPara="1" rIns="237725" wrap="square" tIns="0">
            <a:spAutoFit/>
          </a:bodyPr>
          <a:lstStyle/>
          <a:p>
            <a:pPr indent="0" lvl="0" marL="0" rtl="0" algn="l">
              <a:spcBef>
                <a:spcPts val="0"/>
              </a:spcBef>
              <a:spcAft>
                <a:spcPts val="0"/>
              </a:spcAft>
              <a:buNone/>
            </a:pPr>
            <a:r>
              <a:rPr lang="en"/>
              <a:t>Have you heard of Cursor?</a:t>
            </a:r>
            <a:endParaRPr/>
          </a:p>
        </p:txBody>
      </p:sp>
      <p:sp>
        <p:nvSpPr>
          <p:cNvPr id="741" name="Google Shape;741;p103"/>
          <p:cNvSpPr txBox="1"/>
          <p:nvPr>
            <p:ph idx="4294967295" type="subTitle"/>
          </p:nvPr>
        </p:nvSpPr>
        <p:spPr>
          <a:xfrm>
            <a:off x="580700" y="380400"/>
            <a:ext cx="8563200" cy="914400"/>
          </a:xfrm>
          <a:prstGeom prst="rect">
            <a:avLst/>
          </a:prstGeom>
        </p:spPr>
        <p:txBody>
          <a:bodyPr anchorCtr="0" anchor="t" bIns="0" lIns="237725" spcFirstLastPara="1" rIns="237725" wrap="square" tIns="237725">
            <a:noAutofit/>
          </a:bodyPr>
          <a:lstStyle/>
          <a:p>
            <a:pPr indent="0" lvl="0" marL="0" rtl="0" algn="l">
              <a:spcBef>
                <a:spcPts val="0"/>
              </a:spcBef>
              <a:spcAft>
                <a:spcPts val="0"/>
              </a:spcAft>
              <a:buNone/>
            </a:pPr>
            <a:r>
              <a:rPr lang="en"/>
              <a:t>CONTINUE</a:t>
            </a:r>
            <a:endParaRPr/>
          </a:p>
        </p:txBody>
      </p:sp>
      <p:pic>
        <p:nvPicPr>
          <p:cNvPr id="742" name="Google Shape;742;p103"/>
          <p:cNvPicPr preferRelativeResize="0"/>
          <p:nvPr>
            <p:ph idx="2" type="pic"/>
          </p:nvPr>
        </p:nvPicPr>
        <p:blipFill rotWithShape="1">
          <a:blip r:embed="rId4">
            <a:alphaModFix/>
          </a:blip>
          <a:srcRect b="734" l="91727" r="0" t="0"/>
          <a:stretch/>
        </p:blipFill>
        <p:spPr>
          <a:xfrm>
            <a:off x="16764000" y="0"/>
            <a:ext cx="1524000" cy="102870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F4F3"/>
        </a:solidFill>
      </p:bgPr>
    </p:bg>
    <p:spTree>
      <p:nvGrpSpPr>
        <p:cNvPr id="746" name="Shape 746"/>
        <p:cNvGrpSpPr/>
        <p:nvPr/>
      </p:nvGrpSpPr>
      <p:grpSpPr>
        <a:xfrm>
          <a:off x="0" y="0"/>
          <a:ext cx="0" cy="0"/>
          <a:chOff x="0" y="0"/>
          <a:chExt cx="0" cy="0"/>
        </a:xfrm>
      </p:grpSpPr>
      <p:sp>
        <p:nvSpPr>
          <p:cNvPr id="747" name="Google Shape;747;p104"/>
          <p:cNvSpPr txBox="1"/>
          <p:nvPr>
            <p:ph type="ctrTitle"/>
          </p:nvPr>
        </p:nvSpPr>
        <p:spPr>
          <a:xfrm>
            <a:off x="571500" y="1336550"/>
            <a:ext cx="7507200" cy="7605600"/>
          </a:xfrm>
          <a:prstGeom prst="rect">
            <a:avLst/>
          </a:prstGeom>
          <a:noFill/>
          <a:ln>
            <a:noFill/>
          </a:ln>
        </p:spPr>
        <p:txBody>
          <a:bodyPr anchorCtr="0" anchor="ctr" bIns="237725" lIns="237725" spcFirstLastPara="1" rIns="237725" wrap="square" tIns="0">
            <a:noAutofit/>
          </a:bodyPr>
          <a:lstStyle/>
          <a:p>
            <a:pPr indent="0" lvl="0" marL="0" rtl="0" algn="l">
              <a:lnSpc>
                <a:spcPct val="100000"/>
              </a:lnSpc>
              <a:spcBef>
                <a:spcPts val="0"/>
              </a:spcBef>
              <a:spcAft>
                <a:spcPts val="0"/>
              </a:spcAft>
              <a:buSzPts val="7200"/>
              <a:buNone/>
            </a:pPr>
            <a:r>
              <a:rPr lang="en" sz="7000"/>
              <a:t>The Future</a:t>
            </a:r>
            <a:endParaRPr sz="7000"/>
          </a:p>
        </p:txBody>
      </p:sp>
      <p:pic>
        <p:nvPicPr>
          <p:cNvPr id="748" name="Google Shape;748;p104"/>
          <p:cNvPicPr preferRelativeResize="0"/>
          <p:nvPr/>
        </p:nvPicPr>
        <p:blipFill rotWithShape="1">
          <a:blip r:embed="rId3">
            <a:alphaModFix/>
          </a:blip>
          <a:srcRect b="0" l="25004" r="25005" t="0"/>
          <a:stretch/>
        </p:blipFill>
        <p:spPr>
          <a:xfrm>
            <a:off x="9144000" y="0"/>
            <a:ext cx="9141998" cy="10287000"/>
          </a:xfrm>
          <a:prstGeom prst="rect">
            <a:avLst/>
          </a:prstGeom>
          <a:noFill/>
          <a:ln>
            <a:noFill/>
          </a:ln>
        </p:spPr>
      </p:pic>
      <p:sp>
        <p:nvSpPr>
          <p:cNvPr id="749" name="Google Shape;749;p104"/>
          <p:cNvSpPr/>
          <p:nvPr/>
        </p:nvSpPr>
        <p:spPr>
          <a:xfrm>
            <a:off x="348204" y="2225188"/>
            <a:ext cx="2973148" cy="2074276"/>
          </a:xfrm>
          <a:prstGeom prst="rect">
            <a:avLst/>
          </a:prstGeom>
        </p:spPr>
        <p:txBody>
          <a:bodyPr>
            <a:prstTxWarp prst="textPlain"/>
          </a:bodyPr>
          <a:lstStyle/>
          <a:p>
            <a:pPr lvl="0" algn="ctr"/>
            <a:r>
              <a:rPr b="1" i="0">
                <a:ln cap="flat" cmpd="sng" w="9525">
                  <a:solidFill>
                    <a:srgbClr val="23242A"/>
                  </a:solidFill>
                  <a:prstDash val="solid"/>
                  <a:round/>
                  <a:headEnd len="sm" w="sm" type="none"/>
                  <a:tailEnd len="sm" w="sm" type="none"/>
                </a:ln>
                <a:solidFill>
                  <a:srgbClr val="F4F4F3"/>
                </a:solidFill>
                <a:latin typeface="Plus Jakarta Sans"/>
              </a:rPr>
              <a:t>05</a:t>
            </a:r>
          </a:p>
        </p:txBody>
      </p:sp>
      <p:pic>
        <p:nvPicPr>
          <p:cNvPr id="750" name="Google Shape;750;p104"/>
          <p:cNvPicPr preferRelativeResize="0"/>
          <p:nvPr>
            <p:ph idx="2" type="pic"/>
          </p:nvPr>
        </p:nvPicPr>
        <p:blipFill rotWithShape="1">
          <a:blip r:embed="rId4">
            <a:alphaModFix/>
          </a:blip>
          <a:srcRect b="596" l="25370" r="24706" t="69"/>
          <a:stretch/>
        </p:blipFill>
        <p:spPr>
          <a:xfrm>
            <a:off x="9144000" y="0"/>
            <a:ext cx="9191400" cy="102870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54" name="Shape 754"/>
        <p:cNvGrpSpPr/>
        <p:nvPr/>
      </p:nvGrpSpPr>
      <p:grpSpPr>
        <a:xfrm>
          <a:off x="0" y="0"/>
          <a:ext cx="0" cy="0"/>
          <a:chOff x="0" y="0"/>
          <a:chExt cx="0" cy="0"/>
        </a:xfrm>
      </p:grpSpPr>
      <p:sp>
        <p:nvSpPr>
          <p:cNvPr id="755" name="Google Shape;755;p105"/>
          <p:cNvSpPr txBox="1"/>
          <p:nvPr>
            <p:ph type="ctrTitle"/>
          </p:nvPr>
        </p:nvSpPr>
        <p:spPr>
          <a:xfrm>
            <a:off x="571500" y="1336550"/>
            <a:ext cx="7507200" cy="7605600"/>
          </a:xfrm>
          <a:prstGeom prst="rect">
            <a:avLst/>
          </a:prstGeom>
          <a:noFill/>
          <a:ln>
            <a:noFill/>
          </a:ln>
        </p:spPr>
        <p:txBody>
          <a:bodyPr anchorCtr="0" anchor="ctr" bIns="237725" lIns="237725" spcFirstLastPara="1" rIns="237725" wrap="square" tIns="0">
            <a:noAutofit/>
          </a:bodyPr>
          <a:lstStyle/>
          <a:p>
            <a:pPr indent="0" lvl="0" marL="0" rtl="0" algn="l">
              <a:lnSpc>
                <a:spcPct val="100000"/>
              </a:lnSpc>
              <a:spcBef>
                <a:spcPts val="0"/>
              </a:spcBef>
              <a:spcAft>
                <a:spcPts val="0"/>
              </a:spcAft>
              <a:buSzPts val="7200"/>
              <a:buNone/>
            </a:pPr>
            <a:r>
              <a:rPr lang="en" sz="7000"/>
              <a:t>Questions</a:t>
            </a:r>
            <a:endParaRPr sz="7000"/>
          </a:p>
        </p:txBody>
      </p:sp>
      <p:pic>
        <p:nvPicPr>
          <p:cNvPr id="756" name="Google Shape;756;p105"/>
          <p:cNvPicPr preferRelativeResize="0"/>
          <p:nvPr/>
        </p:nvPicPr>
        <p:blipFill rotWithShape="1">
          <a:blip r:embed="rId3">
            <a:alphaModFix/>
          </a:blip>
          <a:srcRect b="0" l="25004" r="25005" t="0"/>
          <a:stretch/>
        </p:blipFill>
        <p:spPr>
          <a:xfrm>
            <a:off x="9144000" y="0"/>
            <a:ext cx="9141998" cy="10287000"/>
          </a:xfrm>
          <a:prstGeom prst="rect">
            <a:avLst/>
          </a:prstGeom>
          <a:noFill/>
          <a:ln>
            <a:noFill/>
          </a:ln>
        </p:spPr>
      </p:pic>
      <p:sp>
        <p:nvSpPr>
          <p:cNvPr id="757" name="Google Shape;757;p105"/>
          <p:cNvSpPr/>
          <p:nvPr/>
        </p:nvSpPr>
        <p:spPr>
          <a:xfrm>
            <a:off x="348204" y="2225188"/>
            <a:ext cx="2965806" cy="2074276"/>
          </a:xfrm>
          <a:prstGeom prst="rect">
            <a:avLst/>
          </a:prstGeom>
        </p:spPr>
        <p:txBody>
          <a:bodyPr>
            <a:prstTxWarp prst="textPlain"/>
          </a:bodyPr>
          <a:lstStyle/>
          <a:p>
            <a:pPr lvl="0" algn="ctr"/>
            <a:r>
              <a:rPr b="1" i="0">
                <a:ln cap="flat" cmpd="sng" w="9525">
                  <a:solidFill>
                    <a:srgbClr val="23242A"/>
                  </a:solidFill>
                  <a:prstDash val="solid"/>
                  <a:round/>
                  <a:headEnd len="sm" w="sm" type="none"/>
                  <a:tailEnd len="sm" w="sm" type="none"/>
                </a:ln>
                <a:solidFill>
                  <a:srgbClr val="FFFFFF"/>
                </a:solidFill>
                <a:latin typeface="Plus Jakarta Sans"/>
              </a:rPr>
              <a:t>06</a:t>
            </a:r>
          </a:p>
        </p:txBody>
      </p:sp>
      <p:pic>
        <p:nvPicPr>
          <p:cNvPr id="758" name="Google Shape;758;p105"/>
          <p:cNvPicPr preferRelativeResize="0"/>
          <p:nvPr>
            <p:ph idx="2" type="pic"/>
          </p:nvPr>
        </p:nvPicPr>
        <p:blipFill rotWithShape="1">
          <a:blip r:embed="rId4">
            <a:alphaModFix/>
          </a:blip>
          <a:srcRect b="596" l="25370" r="24706" t="69"/>
          <a:stretch/>
        </p:blipFill>
        <p:spPr>
          <a:xfrm>
            <a:off x="9144000" y="0"/>
            <a:ext cx="9191400" cy="10287000"/>
          </a:xfrm>
          <a:prstGeom prst="rect">
            <a:avLst/>
          </a:prstGeom>
        </p:spPr>
      </p:pic>
      <p:pic>
        <p:nvPicPr>
          <p:cNvPr id="759" name="Google Shape;759;p105"/>
          <p:cNvPicPr preferRelativeResize="0"/>
          <p:nvPr/>
        </p:nvPicPr>
        <p:blipFill>
          <a:blip r:embed="rId5">
            <a:alphaModFix/>
          </a:blip>
          <a:stretch>
            <a:fillRect/>
          </a:stretch>
        </p:blipFill>
        <p:spPr>
          <a:xfrm>
            <a:off x="11358350" y="2853875"/>
            <a:ext cx="4670849" cy="4674876"/>
          </a:xfrm>
          <a:prstGeom prst="rect">
            <a:avLst/>
          </a:prstGeom>
          <a:noFill/>
          <a:ln>
            <a:noFill/>
          </a:ln>
        </p:spPr>
      </p:pic>
      <p:pic>
        <p:nvPicPr>
          <p:cNvPr id="760" name="Google Shape;760;p105"/>
          <p:cNvPicPr preferRelativeResize="0"/>
          <p:nvPr>
            <p:ph idx="2" type="pic"/>
          </p:nvPr>
        </p:nvPicPr>
        <p:blipFill rotWithShape="1">
          <a:blip r:embed="rId6">
            <a:alphaModFix/>
          </a:blip>
          <a:srcRect b="465" l="0" r="0" t="465"/>
          <a:stretch/>
        </p:blipFill>
        <p:spPr>
          <a:xfrm>
            <a:off x="13423950" y="8137900"/>
            <a:ext cx="2673450" cy="6518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4" name="Shape 764"/>
        <p:cNvGrpSpPr/>
        <p:nvPr/>
      </p:nvGrpSpPr>
      <p:grpSpPr>
        <a:xfrm>
          <a:off x="0" y="0"/>
          <a:ext cx="0" cy="0"/>
          <a:chOff x="0" y="0"/>
          <a:chExt cx="0" cy="0"/>
        </a:xfrm>
      </p:grpSpPr>
      <p:sp>
        <p:nvSpPr>
          <p:cNvPr id="765" name="Google Shape;765;p106"/>
          <p:cNvSpPr txBox="1"/>
          <p:nvPr/>
        </p:nvSpPr>
        <p:spPr>
          <a:xfrm>
            <a:off x="5929688" y="2776631"/>
            <a:ext cx="10891500" cy="18168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66BDFF"/>
              </a:buClr>
              <a:buSzPts val="7500"/>
              <a:buFont typeface="Averia Serif Libre"/>
              <a:buNone/>
            </a:pPr>
            <a:r>
              <a:rPr b="1" i="0" lang="en" sz="7500" u="none" cap="none" strike="noStrike">
                <a:solidFill>
                  <a:srgbClr val="FFEB36"/>
                </a:solidFill>
                <a:latin typeface="Averia Serif Libre"/>
                <a:ea typeface="Averia Serif Libre"/>
                <a:cs typeface="Averia Serif Libre"/>
                <a:sym typeface="Averia Serif Libre"/>
              </a:rPr>
              <a:t>CONTRIBUTION DAY</a:t>
            </a:r>
            <a:endParaRPr b="1" i="0" sz="7500" u="none" cap="none" strike="noStrike">
              <a:solidFill>
                <a:srgbClr val="FFEB36"/>
              </a:solidFill>
              <a:latin typeface="Averia Serif Libre"/>
              <a:ea typeface="Averia Serif Libre"/>
              <a:cs typeface="Averia Serif Libre"/>
              <a:sym typeface="Averia Serif Libre"/>
            </a:endParaRPr>
          </a:p>
          <a:p>
            <a:pPr indent="0" lvl="0" marL="0" marR="0" rtl="0" algn="r">
              <a:lnSpc>
                <a:spcPct val="100000"/>
              </a:lnSpc>
              <a:spcBef>
                <a:spcPts val="0"/>
              </a:spcBef>
              <a:spcAft>
                <a:spcPts val="0"/>
              </a:spcAft>
              <a:buClr>
                <a:srgbClr val="66BDFF"/>
              </a:buClr>
              <a:buSzPts val="7500"/>
              <a:buFont typeface="Averia Serif Libre"/>
              <a:buNone/>
            </a:pPr>
            <a:r>
              <a:rPr lang="en" sz="6000">
                <a:solidFill>
                  <a:srgbClr val="FFEB36"/>
                </a:solidFill>
                <a:latin typeface="Poppins"/>
                <a:ea typeface="Poppins"/>
                <a:cs typeface="Poppins"/>
                <a:sym typeface="Poppins"/>
              </a:rPr>
              <a:t>Thursday</a:t>
            </a:r>
            <a:r>
              <a:rPr b="0" i="0" lang="en" sz="6000" u="none" cap="none" strike="noStrike">
                <a:solidFill>
                  <a:srgbClr val="FFEB36"/>
                </a:solidFill>
                <a:latin typeface="Poppins"/>
                <a:ea typeface="Poppins"/>
                <a:cs typeface="Poppins"/>
                <a:sym typeface="Poppins"/>
              </a:rPr>
              <a:t> 10:00am to 4:00pm</a:t>
            </a:r>
            <a:endParaRPr b="0" i="0" sz="6000" u="none" cap="none" strike="noStrike">
              <a:solidFill>
                <a:srgbClr val="FFEB36"/>
              </a:solidFill>
              <a:latin typeface="Poppins"/>
              <a:ea typeface="Poppins"/>
              <a:cs typeface="Poppins"/>
              <a:sym typeface="Poppins"/>
            </a:endParaRPr>
          </a:p>
        </p:txBody>
      </p:sp>
      <p:sp>
        <p:nvSpPr>
          <p:cNvPr id="766" name="Google Shape;766;p106"/>
          <p:cNvSpPr txBox="1"/>
          <p:nvPr/>
        </p:nvSpPr>
        <p:spPr>
          <a:xfrm>
            <a:off x="5929688" y="4729575"/>
            <a:ext cx="10891500" cy="32247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chemeClr val="lt1"/>
              </a:buClr>
              <a:buSzPts val="1800"/>
              <a:buFont typeface="Poppins"/>
              <a:buNone/>
            </a:pPr>
            <a:r>
              <a:rPr b="0" i="0" lang="en" sz="3000" u="none" cap="none" strike="noStrike">
                <a:solidFill>
                  <a:schemeClr val="lt1"/>
                </a:solidFill>
                <a:latin typeface="Poppins"/>
                <a:ea typeface="Poppins"/>
                <a:cs typeface="Poppins"/>
                <a:sym typeface="Poppins"/>
              </a:rPr>
              <a:t>You don't have to know code to give back!</a:t>
            </a:r>
            <a:endParaRPr b="0" i="0" sz="3000" u="none" cap="none" strike="noStrike">
              <a:solidFill>
                <a:schemeClr val="lt1"/>
              </a:solidFill>
              <a:latin typeface="Poppins"/>
              <a:ea typeface="Poppins"/>
              <a:cs typeface="Poppins"/>
              <a:sym typeface="Poppins"/>
            </a:endParaRPr>
          </a:p>
          <a:p>
            <a:pPr indent="0" lvl="0" marL="0" marR="0" rtl="0" algn="r">
              <a:lnSpc>
                <a:spcPct val="100000"/>
              </a:lnSpc>
              <a:spcBef>
                <a:spcPts val="0"/>
              </a:spcBef>
              <a:spcAft>
                <a:spcPts val="0"/>
              </a:spcAft>
              <a:buClr>
                <a:srgbClr val="FFFFFF"/>
              </a:buClr>
              <a:buSzPts val="1800"/>
              <a:buFont typeface="Poppins"/>
              <a:buNone/>
            </a:pPr>
            <a:r>
              <a:t/>
            </a:r>
            <a:endParaRPr b="0" i="0" sz="3000" u="none" cap="none" strike="noStrike">
              <a:solidFill>
                <a:schemeClr val="lt1"/>
              </a:solidFill>
              <a:latin typeface="Poppins"/>
              <a:ea typeface="Poppins"/>
              <a:cs typeface="Poppins"/>
              <a:sym typeface="Poppins"/>
            </a:endParaRPr>
          </a:p>
          <a:p>
            <a:pPr indent="0" lvl="0" marL="0" marR="0" rtl="0" algn="r">
              <a:lnSpc>
                <a:spcPct val="100000"/>
              </a:lnSpc>
              <a:spcBef>
                <a:spcPts val="0"/>
              </a:spcBef>
              <a:spcAft>
                <a:spcPts val="0"/>
              </a:spcAft>
              <a:buClr>
                <a:srgbClr val="FFFFFF"/>
              </a:buClr>
              <a:buSzPts val="1800"/>
              <a:buFont typeface="Poppins"/>
              <a:buNone/>
            </a:pPr>
            <a:r>
              <a:rPr b="0" i="0" lang="en" sz="3000" u="none" cap="none" strike="noStrike">
                <a:solidFill>
                  <a:schemeClr val="lt1"/>
                </a:solidFill>
                <a:latin typeface="Poppins"/>
                <a:ea typeface="Poppins"/>
                <a:cs typeface="Poppins"/>
                <a:sym typeface="Poppins"/>
              </a:rPr>
              <a:t>New Contributor training 9:00am to 10:00am</a:t>
            </a:r>
            <a:endParaRPr b="0" i="0" sz="3000" u="none" cap="none" strike="noStrike">
              <a:solidFill>
                <a:schemeClr val="lt1"/>
              </a:solidFill>
              <a:latin typeface="Arial"/>
              <a:ea typeface="Arial"/>
              <a:cs typeface="Arial"/>
              <a:sym typeface="Arial"/>
            </a:endParaRPr>
          </a:p>
        </p:txBody>
      </p:sp>
      <p:pic>
        <p:nvPicPr>
          <p:cNvPr id="767" name="Google Shape;767;p106"/>
          <p:cNvPicPr preferRelativeResize="0"/>
          <p:nvPr/>
        </p:nvPicPr>
        <p:blipFill>
          <a:blip r:embed="rId3">
            <a:alphaModFix/>
          </a:blip>
          <a:stretch>
            <a:fillRect/>
          </a:stretch>
        </p:blipFill>
        <p:spPr>
          <a:xfrm>
            <a:off x="1202550" y="3179962"/>
            <a:ext cx="3750469" cy="4643437"/>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1" name="Shape 771"/>
        <p:cNvGrpSpPr/>
        <p:nvPr/>
      </p:nvGrpSpPr>
      <p:grpSpPr>
        <a:xfrm>
          <a:off x="0" y="0"/>
          <a:ext cx="0" cy="0"/>
          <a:chOff x="0" y="0"/>
          <a:chExt cx="0" cy="0"/>
        </a:xfrm>
      </p:grpSpPr>
      <p:sp>
        <p:nvSpPr>
          <p:cNvPr id="772" name="Google Shape;772;p107"/>
          <p:cNvSpPr txBox="1"/>
          <p:nvPr>
            <p:ph idx="1" type="body"/>
          </p:nvPr>
        </p:nvSpPr>
        <p:spPr>
          <a:xfrm>
            <a:off x="914400" y="8428800"/>
            <a:ext cx="11997600" cy="943800"/>
          </a:xfrm>
          <a:prstGeom prst="rect">
            <a:avLst/>
          </a:prstGeom>
        </p:spPr>
        <p:txBody>
          <a:bodyPr anchorCtr="0" anchor="b" bIns="237725" lIns="237725" spcFirstLastPara="1" rIns="237725" wrap="square" tIns="237725">
            <a:noAutofit/>
          </a:bodyPr>
          <a:lstStyle/>
          <a:p>
            <a:pPr indent="0" lvl="0" marL="0" rtl="0" algn="l">
              <a:spcBef>
                <a:spcPts val="0"/>
              </a:spcBef>
              <a:spcAft>
                <a:spcPts val="0"/>
              </a:spcAft>
              <a:buNone/>
            </a:pPr>
            <a:r>
              <a:t/>
            </a:r>
            <a:endParaRPr/>
          </a:p>
        </p:txBody>
      </p:sp>
      <p:sp>
        <p:nvSpPr>
          <p:cNvPr id="773" name="Google Shape;773;p107"/>
          <p:cNvSpPr txBox="1"/>
          <p:nvPr>
            <p:ph idx="12" type="sldNum"/>
          </p:nvPr>
        </p:nvSpPr>
        <p:spPr>
          <a:xfrm>
            <a:off x="571500" y="8991300"/>
            <a:ext cx="1582200" cy="914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pic>
        <p:nvPicPr>
          <p:cNvPr id="774" name="Google Shape;774;p107"/>
          <p:cNvPicPr preferRelativeResize="0"/>
          <p:nvPr>
            <p:ph idx="2" type="pic"/>
          </p:nvPr>
        </p:nvPicPr>
        <p:blipFill rotWithShape="1">
          <a:blip r:embed="rId3">
            <a:alphaModFix/>
          </a:blip>
          <a:srcRect b="0" l="0" r="0" t="0"/>
          <a:stretch/>
        </p:blipFill>
        <p:spPr>
          <a:xfrm>
            <a:off x="16150" y="16150"/>
            <a:ext cx="18288000" cy="10287000"/>
          </a:xfrm>
          <a:prstGeom prst="rect">
            <a:avLst/>
          </a:prstGeom>
        </p:spPr>
      </p:pic>
      <p:sp>
        <p:nvSpPr>
          <p:cNvPr id="775" name="Google Shape;775;p107"/>
          <p:cNvSpPr txBox="1"/>
          <p:nvPr>
            <p:ph type="title"/>
          </p:nvPr>
        </p:nvSpPr>
        <p:spPr>
          <a:xfrm>
            <a:off x="580700" y="4190700"/>
            <a:ext cx="17135700" cy="3929400"/>
          </a:xfrm>
          <a:prstGeom prst="rect">
            <a:avLst/>
          </a:prstGeom>
        </p:spPr>
        <p:txBody>
          <a:bodyPr anchorCtr="0" anchor="t" bIns="237725" lIns="237725" spcFirstLastPara="1" rIns="237725" wrap="square" tIns="0">
            <a:noAutofit/>
          </a:bodyPr>
          <a:lstStyle/>
          <a:p>
            <a:pPr indent="0" lvl="0" marL="0" rtl="0" algn="ctr">
              <a:spcBef>
                <a:spcPts val="0"/>
              </a:spcBef>
              <a:spcAft>
                <a:spcPts val="0"/>
              </a:spcAft>
              <a:buNone/>
            </a:pPr>
            <a:r>
              <a:rPr lang="en" sz="9500"/>
              <a:t>Thank you!</a:t>
            </a:r>
            <a:endParaRPr sz="9500"/>
          </a:p>
          <a:p>
            <a:pPr indent="0" lvl="0" marL="0" rtl="0" algn="ctr">
              <a:spcBef>
                <a:spcPts val="0"/>
              </a:spcBef>
              <a:spcAft>
                <a:spcPts val="0"/>
              </a:spcAft>
              <a:buNone/>
            </a:pPr>
            <a:r>
              <a:t/>
            </a:r>
            <a:endParaRPr sz="9500"/>
          </a:p>
          <a:p>
            <a:pPr indent="0" lvl="0" marL="0" rtl="0" algn="ctr">
              <a:spcBef>
                <a:spcPts val="0"/>
              </a:spcBef>
              <a:spcAft>
                <a:spcPts val="0"/>
              </a:spcAft>
              <a:buNone/>
            </a:pPr>
            <a:r>
              <a:t/>
            </a:r>
            <a:endParaRPr sz="9500"/>
          </a:p>
        </p:txBody>
      </p:sp>
      <p:pic>
        <p:nvPicPr>
          <p:cNvPr id="776" name="Google Shape;776;p107"/>
          <p:cNvPicPr preferRelativeResize="0"/>
          <p:nvPr>
            <p:ph idx="4" type="pic"/>
          </p:nvPr>
        </p:nvPicPr>
        <p:blipFill rotWithShape="1">
          <a:blip r:embed="rId4">
            <a:alphaModFix/>
          </a:blip>
          <a:srcRect b="465" l="0" r="0" t="465"/>
          <a:stretch/>
        </p:blipFill>
        <p:spPr>
          <a:xfrm>
            <a:off x="7807275" y="8337175"/>
            <a:ext cx="2673450" cy="65185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78" name="Shape 478"/>
        <p:cNvGrpSpPr/>
        <p:nvPr/>
      </p:nvGrpSpPr>
      <p:grpSpPr>
        <a:xfrm>
          <a:off x="0" y="0"/>
          <a:ext cx="0" cy="0"/>
          <a:chOff x="0" y="0"/>
          <a:chExt cx="0" cy="0"/>
        </a:xfrm>
      </p:grpSpPr>
      <p:pic>
        <p:nvPicPr>
          <p:cNvPr id="479" name="Google Shape;479;p72" title="EvolveDigital Boston 2025 - Final version (1).jpg"/>
          <p:cNvPicPr preferRelativeResize="0"/>
          <p:nvPr>
            <p:ph idx="2" type="pic"/>
          </p:nvPr>
        </p:nvPicPr>
        <p:blipFill rotWithShape="1">
          <a:blip r:embed="rId3">
            <a:alphaModFix/>
          </a:blip>
          <a:srcRect b="0" l="0" r="0" t="0"/>
          <a:stretch/>
        </p:blipFill>
        <p:spPr>
          <a:xfrm>
            <a:off x="16150" y="16150"/>
            <a:ext cx="18288000" cy="10287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83" name="Shape 483"/>
        <p:cNvGrpSpPr/>
        <p:nvPr/>
      </p:nvGrpSpPr>
      <p:grpSpPr>
        <a:xfrm>
          <a:off x="0" y="0"/>
          <a:ext cx="0" cy="0"/>
          <a:chOff x="0" y="0"/>
          <a:chExt cx="0" cy="0"/>
        </a:xfrm>
      </p:grpSpPr>
      <p:sp>
        <p:nvSpPr>
          <p:cNvPr id="484" name="Google Shape;484;p73"/>
          <p:cNvSpPr txBox="1"/>
          <p:nvPr>
            <p:ph type="ctrTitle"/>
          </p:nvPr>
        </p:nvSpPr>
        <p:spPr>
          <a:xfrm>
            <a:off x="571500" y="1336550"/>
            <a:ext cx="7507200" cy="7605600"/>
          </a:xfrm>
          <a:prstGeom prst="rect">
            <a:avLst/>
          </a:prstGeom>
          <a:noFill/>
          <a:ln>
            <a:noFill/>
          </a:ln>
        </p:spPr>
        <p:txBody>
          <a:bodyPr anchorCtr="0" anchor="ctr" bIns="237725" lIns="237725" spcFirstLastPara="1" rIns="237725" wrap="square" tIns="0">
            <a:noAutofit/>
          </a:bodyPr>
          <a:lstStyle/>
          <a:p>
            <a:pPr indent="0" lvl="0" marL="0" rtl="0" algn="l">
              <a:lnSpc>
                <a:spcPct val="100000"/>
              </a:lnSpc>
              <a:spcBef>
                <a:spcPts val="0"/>
              </a:spcBef>
              <a:spcAft>
                <a:spcPts val="0"/>
              </a:spcAft>
              <a:buSzPts val="7200"/>
              <a:buNone/>
            </a:pPr>
            <a:r>
              <a:rPr lang="en" sz="7000"/>
              <a:t>Open-source AI</a:t>
            </a:r>
            <a:endParaRPr sz="7000"/>
          </a:p>
        </p:txBody>
      </p:sp>
      <p:pic>
        <p:nvPicPr>
          <p:cNvPr id="485" name="Google Shape;485;p73"/>
          <p:cNvPicPr preferRelativeResize="0"/>
          <p:nvPr/>
        </p:nvPicPr>
        <p:blipFill rotWithShape="1">
          <a:blip r:embed="rId3">
            <a:alphaModFix/>
          </a:blip>
          <a:srcRect b="0" l="25004" r="25005" t="0"/>
          <a:stretch/>
        </p:blipFill>
        <p:spPr>
          <a:xfrm>
            <a:off x="9144000" y="0"/>
            <a:ext cx="9141998" cy="10287000"/>
          </a:xfrm>
          <a:prstGeom prst="rect">
            <a:avLst/>
          </a:prstGeom>
          <a:noFill/>
          <a:ln>
            <a:noFill/>
          </a:ln>
        </p:spPr>
      </p:pic>
      <p:sp>
        <p:nvSpPr>
          <p:cNvPr id="486" name="Google Shape;486;p73"/>
          <p:cNvSpPr/>
          <p:nvPr/>
        </p:nvSpPr>
        <p:spPr>
          <a:xfrm>
            <a:off x="348204" y="2225188"/>
            <a:ext cx="2351601" cy="2074276"/>
          </a:xfrm>
          <a:prstGeom prst="rect">
            <a:avLst/>
          </a:prstGeom>
        </p:spPr>
        <p:txBody>
          <a:bodyPr>
            <a:prstTxWarp prst="textPlain"/>
          </a:bodyPr>
          <a:lstStyle/>
          <a:p>
            <a:pPr lvl="0" algn="ctr"/>
            <a:r>
              <a:rPr b="1" i="0">
                <a:ln cap="flat" cmpd="sng" w="9525">
                  <a:solidFill>
                    <a:srgbClr val="23242A"/>
                  </a:solidFill>
                  <a:prstDash val="solid"/>
                  <a:round/>
                  <a:headEnd len="sm" w="sm" type="none"/>
                  <a:tailEnd len="sm" w="sm" type="none"/>
                </a:ln>
                <a:solidFill>
                  <a:srgbClr val="FFFFFF"/>
                </a:solidFill>
                <a:latin typeface="Plus Jakarta Sans"/>
              </a:rPr>
              <a:t>01</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74"/>
          <p:cNvSpPr txBox="1"/>
          <p:nvPr>
            <p:ph idx="1" type="body"/>
          </p:nvPr>
        </p:nvSpPr>
        <p:spPr>
          <a:xfrm>
            <a:off x="580550" y="2286000"/>
            <a:ext cx="14279100" cy="6473100"/>
          </a:xfrm>
          <a:prstGeom prst="rect">
            <a:avLst/>
          </a:prstGeom>
        </p:spPr>
        <p:txBody>
          <a:bodyPr anchorCtr="0" anchor="t" bIns="237725" lIns="237725" spcFirstLastPara="1" rIns="237725" wrap="square" tIns="237725">
            <a:spAutoFit/>
          </a:bodyPr>
          <a:lstStyle/>
          <a:p>
            <a:pPr indent="0" lvl="0" marL="0" rtl="0" algn="l">
              <a:spcBef>
                <a:spcPts val="0"/>
              </a:spcBef>
              <a:spcAft>
                <a:spcPts val="0"/>
              </a:spcAft>
              <a:buNone/>
            </a:pPr>
            <a:r>
              <a:rPr lang="en"/>
              <a:t>An Open Source AI is an AI system made available under terms and in a way that grant the freedoms to:</a:t>
            </a:r>
            <a:endParaRPr/>
          </a:p>
          <a:p>
            <a:pPr indent="-381000" lvl="0" marL="457200" rtl="0" algn="l">
              <a:spcBef>
                <a:spcPts val="1600"/>
              </a:spcBef>
              <a:spcAft>
                <a:spcPts val="0"/>
              </a:spcAft>
              <a:buSzPts val="2400"/>
              <a:buChar char="■"/>
            </a:pPr>
            <a:r>
              <a:rPr lang="en"/>
              <a:t>	</a:t>
            </a:r>
            <a:r>
              <a:rPr b="1" lang="en"/>
              <a:t>Use</a:t>
            </a:r>
            <a:r>
              <a:rPr lang="en"/>
              <a:t> the system for any purpose and without having to ask for permission.</a:t>
            </a:r>
            <a:endParaRPr/>
          </a:p>
          <a:p>
            <a:pPr indent="-381000" lvl="0" marL="457200" rtl="0" algn="l">
              <a:spcBef>
                <a:spcPts val="0"/>
              </a:spcBef>
              <a:spcAft>
                <a:spcPts val="0"/>
              </a:spcAft>
              <a:buSzPts val="2400"/>
              <a:buChar char="■"/>
            </a:pPr>
            <a:r>
              <a:rPr lang="en"/>
              <a:t>	</a:t>
            </a:r>
            <a:r>
              <a:rPr b="1" lang="en"/>
              <a:t>Study</a:t>
            </a:r>
            <a:r>
              <a:rPr lang="en"/>
              <a:t> how the system works and inspect its components.</a:t>
            </a:r>
            <a:endParaRPr/>
          </a:p>
          <a:p>
            <a:pPr indent="-381000" lvl="0" marL="457200" rtl="0" algn="l">
              <a:spcBef>
                <a:spcPts val="0"/>
              </a:spcBef>
              <a:spcAft>
                <a:spcPts val="0"/>
              </a:spcAft>
              <a:buSzPts val="2400"/>
              <a:buChar char="■"/>
            </a:pPr>
            <a:r>
              <a:rPr lang="en"/>
              <a:t>	</a:t>
            </a:r>
            <a:r>
              <a:rPr b="1" lang="en"/>
              <a:t>Modify</a:t>
            </a:r>
            <a:r>
              <a:rPr lang="en"/>
              <a:t> the system for any purpose, including to change its output.</a:t>
            </a:r>
            <a:endParaRPr/>
          </a:p>
          <a:p>
            <a:pPr indent="-381000" lvl="0" marL="457200" rtl="0" algn="l">
              <a:spcBef>
                <a:spcPts val="0"/>
              </a:spcBef>
              <a:spcAft>
                <a:spcPts val="0"/>
              </a:spcAft>
              <a:buSzPts val="2400"/>
              <a:buChar char="■"/>
            </a:pPr>
            <a:r>
              <a:rPr lang="en"/>
              <a:t>	</a:t>
            </a:r>
            <a:r>
              <a:rPr b="1" lang="en"/>
              <a:t>Share</a:t>
            </a:r>
            <a:r>
              <a:rPr lang="en"/>
              <a:t> the system for others to use with or without modifications, for any purpose.</a:t>
            </a:r>
            <a:endParaRPr/>
          </a:p>
          <a:p>
            <a:pPr indent="0" lvl="0" marL="0" rtl="0" algn="l">
              <a:spcBef>
                <a:spcPts val="1600"/>
              </a:spcBef>
              <a:spcAft>
                <a:spcPts val="0"/>
              </a:spcAft>
              <a:buNone/>
            </a:pPr>
            <a:r>
              <a:rPr lang="en"/>
              <a:t>These freedoms apply both to a fully functional system and to discrete elements of a system. A precondition to exercising these freedoms is to have access to the preferred form to make modifications to the system.</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u="sng">
                <a:solidFill>
                  <a:schemeClr val="hlink"/>
                </a:solidFill>
                <a:hlinkClick r:id="rId3"/>
              </a:rPr>
              <a:t>https://opensource.org/ai/open-source-ai-definition</a:t>
            </a:r>
            <a:endParaRPr/>
          </a:p>
        </p:txBody>
      </p:sp>
      <p:sp>
        <p:nvSpPr>
          <p:cNvPr id="492" name="Google Shape;492;p74"/>
          <p:cNvSpPr txBox="1"/>
          <p:nvPr>
            <p:ph type="title"/>
          </p:nvPr>
        </p:nvSpPr>
        <p:spPr>
          <a:xfrm>
            <a:off x="580686" y="1336550"/>
            <a:ext cx="14279100" cy="1040400"/>
          </a:xfrm>
          <a:prstGeom prst="rect">
            <a:avLst/>
          </a:prstGeom>
        </p:spPr>
        <p:txBody>
          <a:bodyPr anchorCtr="0" anchor="t" bIns="237725" lIns="237725" spcFirstLastPara="1" rIns="237725" wrap="square" tIns="0">
            <a:spAutoFit/>
          </a:bodyPr>
          <a:lstStyle/>
          <a:p>
            <a:pPr indent="0" lvl="0" marL="0" rtl="0" algn="l">
              <a:spcBef>
                <a:spcPts val="0"/>
              </a:spcBef>
              <a:spcAft>
                <a:spcPts val="0"/>
              </a:spcAft>
              <a:buNone/>
            </a:pPr>
            <a:r>
              <a:rPr lang="en"/>
              <a:t>What is Open-source AI?</a:t>
            </a:r>
            <a:endParaRPr/>
          </a:p>
        </p:txBody>
      </p:sp>
      <p:sp>
        <p:nvSpPr>
          <p:cNvPr id="493" name="Google Shape;493;p74"/>
          <p:cNvSpPr txBox="1"/>
          <p:nvPr>
            <p:ph idx="4294967295" type="subTitle"/>
          </p:nvPr>
        </p:nvSpPr>
        <p:spPr>
          <a:xfrm>
            <a:off x="580700" y="380400"/>
            <a:ext cx="8563200" cy="914400"/>
          </a:xfrm>
          <a:prstGeom prst="rect">
            <a:avLst/>
          </a:prstGeom>
        </p:spPr>
        <p:txBody>
          <a:bodyPr anchorCtr="0" anchor="t" bIns="0" lIns="237725" spcFirstLastPara="1" rIns="237725" wrap="square" tIns="237725">
            <a:noAutofit/>
          </a:bodyPr>
          <a:lstStyle/>
          <a:p>
            <a:pPr indent="0" lvl="0" marL="0" rtl="0" algn="l">
              <a:spcBef>
                <a:spcPts val="0"/>
              </a:spcBef>
              <a:spcAft>
                <a:spcPts val="0"/>
              </a:spcAft>
              <a:buNone/>
            </a:pPr>
            <a:r>
              <a:rPr lang="en"/>
              <a:t>OPEN-SOURCE AI</a:t>
            </a:r>
            <a:endParaRPr/>
          </a:p>
        </p:txBody>
      </p:sp>
      <p:pic>
        <p:nvPicPr>
          <p:cNvPr id="494" name="Google Shape;494;p74"/>
          <p:cNvPicPr preferRelativeResize="0"/>
          <p:nvPr>
            <p:ph idx="2" type="pic"/>
          </p:nvPr>
        </p:nvPicPr>
        <p:blipFill rotWithShape="1">
          <a:blip r:embed="rId4">
            <a:alphaModFix/>
          </a:blip>
          <a:srcRect b="734" l="91727" r="0" t="0"/>
          <a:stretch/>
        </p:blipFill>
        <p:spPr>
          <a:xfrm>
            <a:off x="16764000" y="0"/>
            <a:ext cx="1524000" cy="10287000"/>
          </a:xfrm>
          <a:prstGeom prst="rect">
            <a:avLst/>
          </a:prstGeom>
        </p:spPr>
      </p:pic>
      <p:pic>
        <p:nvPicPr>
          <p:cNvPr id="495" name="Google Shape;495;p74"/>
          <p:cNvPicPr preferRelativeResize="0"/>
          <p:nvPr/>
        </p:nvPicPr>
        <p:blipFill>
          <a:blip r:embed="rId5">
            <a:alphaModFix/>
          </a:blip>
          <a:stretch>
            <a:fillRect/>
          </a:stretch>
        </p:blipFill>
        <p:spPr>
          <a:xfrm>
            <a:off x="10002625" y="7138975"/>
            <a:ext cx="6096000" cy="21812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75"/>
          <p:cNvSpPr txBox="1"/>
          <p:nvPr>
            <p:ph idx="1" type="body"/>
          </p:nvPr>
        </p:nvSpPr>
        <p:spPr>
          <a:xfrm>
            <a:off x="580550" y="2286000"/>
            <a:ext cx="14279100" cy="7228200"/>
          </a:xfrm>
          <a:prstGeom prst="rect">
            <a:avLst/>
          </a:prstGeom>
        </p:spPr>
        <p:txBody>
          <a:bodyPr anchorCtr="0" anchor="t" bIns="237725" lIns="237725" spcFirstLastPara="1" rIns="237725" wrap="square" tIns="237725">
            <a:spAutoFit/>
          </a:bodyPr>
          <a:lstStyle/>
          <a:p>
            <a:pPr indent="0" lvl="0" marL="0" rtl="0" algn="l">
              <a:spcBef>
                <a:spcPts val="0"/>
              </a:spcBef>
              <a:spcAft>
                <a:spcPts val="0"/>
              </a:spcAft>
              <a:buNone/>
            </a:pPr>
            <a:r>
              <a:rPr lang="en"/>
              <a:t>Other definitions: </a:t>
            </a:r>
            <a:r>
              <a:rPr lang="en" u="sng">
                <a:solidFill>
                  <a:schemeClr val="hlink"/>
                </a:solidFill>
                <a:hlinkClick r:id="rId3"/>
              </a:rPr>
              <a:t>“Embracing the Future of AI with Open Source and Open Science Models”</a:t>
            </a:r>
            <a:r>
              <a:rPr lang="en"/>
              <a:t> on the The Linux Foundation site</a:t>
            </a:r>
            <a:br>
              <a:rPr lang="en"/>
            </a:br>
            <a:endParaRPr/>
          </a:p>
          <a:p>
            <a:pPr indent="0" lvl="0" marL="0" rtl="0" algn="l">
              <a:spcBef>
                <a:spcPts val="1600"/>
              </a:spcBef>
              <a:spcAft>
                <a:spcPts val="0"/>
              </a:spcAft>
              <a:buNone/>
            </a:pPr>
            <a:r>
              <a:rPr lang="en"/>
              <a:t>Other proposals: </a:t>
            </a:r>
            <a:r>
              <a:rPr lang="en" u="sng">
                <a:solidFill>
                  <a:schemeClr val="hlink"/>
                </a:solidFill>
                <a:hlinkClick r:id="rId4"/>
              </a:rPr>
              <a:t>The Model Openness Framework</a:t>
            </a:r>
            <a:r>
              <a:rPr lang="en"/>
              <a:t>, Cornell University</a:t>
            </a:r>
            <a:br>
              <a:rPr lang="en"/>
            </a:br>
            <a:endParaRPr/>
          </a:p>
          <a:p>
            <a:pPr indent="0" lvl="0" marL="0" rtl="0" algn="l">
              <a:spcBef>
                <a:spcPts val="1600"/>
              </a:spcBef>
              <a:spcAft>
                <a:spcPts val="0"/>
              </a:spcAft>
              <a:buNone/>
            </a:pPr>
            <a:r>
              <a:rPr b="1" lang="en">
                <a:latin typeface="Plus Jakarta Sans"/>
                <a:ea typeface="Plus Jakarta Sans"/>
                <a:cs typeface="Plus Jakarta Sans"/>
                <a:sym typeface="Plus Jakarta Sans"/>
              </a:rPr>
              <a:t>Is it really open source?</a:t>
            </a:r>
            <a:endParaRPr b="1">
              <a:latin typeface="Plus Jakarta Sans"/>
              <a:ea typeface="Plus Jakarta Sans"/>
              <a:cs typeface="Plus Jakarta Sans"/>
              <a:sym typeface="Plus Jakarta Sans"/>
            </a:endParaRPr>
          </a:p>
          <a:p>
            <a:pPr indent="-381000" lvl="1" marL="914400" rtl="0" algn="l">
              <a:spcBef>
                <a:spcPts val="1600"/>
              </a:spcBef>
              <a:spcAft>
                <a:spcPts val="0"/>
              </a:spcAft>
              <a:buSzPts val="2400"/>
              <a:buChar char="○"/>
            </a:pPr>
            <a:r>
              <a:rPr lang="en"/>
              <a:t>Some LLMs that claim to be open restrict access to things like code, training data, or commercial usage.</a:t>
            </a:r>
            <a:br>
              <a:rPr lang="en"/>
            </a:br>
            <a:endParaRPr/>
          </a:p>
          <a:p>
            <a:pPr indent="-381000" lvl="1" marL="914400" rtl="0" algn="l">
              <a:spcBef>
                <a:spcPts val="0"/>
              </a:spcBef>
              <a:spcAft>
                <a:spcPts val="0"/>
              </a:spcAft>
              <a:buSzPts val="2400"/>
              <a:buChar char="○"/>
            </a:pPr>
            <a:r>
              <a:rPr b="1" lang="en"/>
              <a:t>Example:</a:t>
            </a:r>
            <a:br>
              <a:rPr b="1" lang="en"/>
            </a:br>
            <a:r>
              <a:rPr lang="en"/>
              <a:t>The </a:t>
            </a:r>
            <a:r>
              <a:rPr lang="en" u="sng">
                <a:solidFill>
                  <a:schemeClr val="hlink"/>
                </a:solidFill>
                <a:hlinkClick r:id="rId5"/>
              </a:rPr>
              <a:t>Llama 3 license</a:t>
            </a:r>
            <a:r>
              <a:rPr lang="en"/>
              <a:t>, which has additional commercial terms requiring a license from Meta if an application hits 700 million+ monthly active users and has restrictions in terms of improving other LLMs.</a:t>
            </a:r>
            <a:endParaRPr/>
          </a:p>
        </p:txBody>
      </p:sp>
      <p:sp>
        <p:nvSpPr>
          <p:cNvPr id="501" name="Google Shape;501;p75"/>
          <p:cNvSpPr txBox="1"/>
          <p:nvPr>
            <p:ph type="title"/>
          </p:nvPr>
        </p:nvSpPr>
        <p:spPr>
          <a:xfrm>
            <a:off x="580686" y="1336550"/>
            <a:ext cx="14279100" cy="1040400"/>
          </a:xfrm>
          <a:prstGeom prst="rect">
            <a:avLst/>
          </a:prstGeom>
        </p:spPr>
        <p:txBody>
          <a:bodyPr anchorCtr="0" anchor="t" bIns="237725" lIns="237725" spcFirstLastPara="1" rIns="237725" wrap="square" tIns="0">
            <a:spAutoFit/>
          </a:bodyPr>
          <a:lstStyle/>
          <a:p>
            <a:pPr indent="0" lvl="0" marL="0" rtl="0" algn="l">
              <a:spcBef>
                <a:spcPts val="0"/>
              </a:spcBef>
              <a:spcAft>
                <a:spcPts val="0"/>
              </a:spcAft>
              <a:buNone/>
            </a:pPr>
            <a:r>
              <a:rPr lang="en"/>
              <a:t>More about open-source AI</a:t>
            </a:r>
            <a:endParaRPr/>
          </a:p>
        </p:txBody>
      </p:sp>
      <p:sp>
        <p:nvSpPr>
          <p:cNvPr id="502" name="Google Shape;502;p75"/>
          <p:cNvSpPr txBox="1"/>
          <p:nvPr>
            <p:ph idx="4294967295" type="subTitle"/>
          </p:nvPr>
        </p:nvSpPr>
        <p:spPr>
          <a:xfrm>
            <a:off x="580700" y="380400"/>
            <a:ext cx="8563200" cy="914400"/>
          </a:xfrm>
          <a:prstGeom prst="rect">
            <a:avLst/>
          </a:prstGeom>
        </p:spPr>
        <p:txBody>
          <a:bodyPr anchorCtr="0" anchor="t" bIns="0" lIns="237725" spcFirstLastPara="1" rIns="237725" wrap="square" tIns="237725">
            <a:noAutofit/>
          </a:bodyPr>
          <a:lstStyle/>
          <a:p>
            <a:pPr indent="0" lvl="0" marL="0" rtl="0" algn="l">
              <a:spcBef>
                <a:spcPts val="0"/>
              </a:spcBef>
              <a:spcAft>
                <a:spcPts val="0"/>
              </a:spcAft>
              <a:buNone/>
            </a:pPr>
            <a:r>
              <a:rPr lang="en"/>
              <a:t>OPEN-SOURCE AI</a:t>
            </a:r>
            <a:endParaRPr/>
          </a:p>
        </p:txBody>
      </p:sp>
      <p:pic>
        <p:nvPicPr>
          <p:cNvPr id="503" name="Google Shape;503;p75"/>
          <p:cNvPicPr preferRelativeResize="0"/>
          <p:nvPr>
            <p:ph idx="2" type="pic"/>
          </p:nvPr>
        </p:nvPicPr>
        <p:blipFill rotWithShape="1">
          <a:blip r:embed="rId6">
            <a:alphaModFix/>
          </a:blip>
          <a:srcRect b="734" l="91727" r="0" t="0"/>
          <a:stretch/>
        </p:blipFill>
        <p:spPr>
          <a:xfrm>
            <a:off x="16764000" y="0"/>
            <a:ext cx="1524000" cy="10287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pic>
        <p:nvPicPr>
          <p:cNvPr id="508" name="Google Shape;508;p76"/>
          <p:cNvPicPr preferRelativeResize="0"/>
          <p:nvPr>
            <p:ph idx="2" type="pic"/>
          </p:nvPr>
        </p:nvPicPr>
        <p:blipFill rotWithShape="1">
          <a:blip r:embed="rId3">
            <a:alphaModFix/>
          </a:blip>
          <a:srcRect b="734" l="83716" r="0" t="0"/>
          <a:stretch/>
        </p:blipFill>
        <p:spPr>
          <a:xfrm>
            <a:off x="8507625" y="0"/>
            <a:ext cx="3000000" cy="10287000"/>
          </a:xfrm>
          <a:prstGeom prst="rect">
            <a:avLst/>
          </a:prstGeom>
        </p:spPr>
      </p:pic>
      <p:pic>
        <p:nvPicPr>
          <p:cNvPr id="509" name="Google Shape;509;p76"/>
          <p:cNvPicPr preferRelativeResize="0"/>
          <p:nvPr>
            <p:ph idx="2" type="pic"/>
          </p:nvPr>
        </p:nvPicPr>
        <p:blipFill rotWithShape="1">
          <a:blip r:embed="rId3">
            <a:alphaModFix/>
          </a:blip>
          <a:srcRect b="734" l="63197" r="0" t="0"/>
          <a:stretch/>
        </p:blipFill>
        <p:spPr>
          <a:xfrm>
            <a:off x="11507625" y="0"/>
            <a:ext cx="6780374" cy="10287000"/>
          </a:xfrm>
          <a:prstGeom prst="rect">
            <a:avLst/>
          </a:prstGeom>
        </p:spPr>
      </p:pic>
      <p:sp>
        <p:nvSpPr>
          <p:cNvPr id="510" name="Google Shape;510;p76"/>
          <p:cNvSpPr txBox="1"/>
          <p:nvPr>
            <p:ph idx="1" type="body"/>
          </p:nvPr>
        </p:nvSpPr>
        <p:spPr>
          <a:xfrm>
            <a:off x="580550" y="2286000"/>
            <a:ext cx="14279100" cy="5717700"/>
          </a:xfrm>
          <a:prstGeom prst="rect">
            <a:avLst/>
          </a:prstGeom>
        </p:spPr>
        <p:txBody>
          <a:bodyPr anchorCtr="0" anchor="t" bIns="237725" lIns="237725" spcFirstLastPara="1" rIns="237725" wrap="square" tIns="237725">
            <a:spAutoFit/>
          </a:bodyPr>
          <a:lstStyle/>
          <a:p>
            <a:pPr indent="0" lvl="0" marL="0" rtl="0" algn="l">
              <a:spcBef>
                <a:spcPts val="0"/>
              </a:spcBef>
              <a:spcAft>
                <a:spcPts val="0"/>
              </a:spcAft>
              <a:buNone/>
            </a:pPr>
            <a:r>
              <a:rPr lang="en" u="sng">
                <a:solidFill>
                  <a:schemeClr val="hlink"/>
                </a:solidFill>
                <a:hlinkClick r:id="rId4"/>
              </a:rPr>
              <a:t>OLMo 2</a:t>
            </a:r>
            <a:r>
              <a:rPr lang="en"/>
              <a:t>, which can be run with </a:t>
            </a:r>
            <a:r>
              <a:rPr lang="en" u="sng">
                <a:solidFill>
                  <a:schemeClr val="hlink"/>
                </a:solidFill>
                <a:hlinkClick r:id="rId5"/>
              </a:rPr>
              <a:t>Ollama</a:t>
            </a:r>
            <a:r>
              <a:rPr lang="en"/>
              <a:t>.</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a:t>It is fully open, </a:t>
            </a:r>
            <a:r>
              <a:rPr lang="en"/>
              <a:t>with:</a:t>
            </a:r>
            <a:endParaRPr/>
          </a:p>
          <a:p>
            <a:pPr indent="-381000" lvl="0" marL="457200" rtl="0" algn="l">
              <a:spcBef>
                <a:spcPts val="1600"/>
              </a:spcBef>
              <a:spcAft>
                <a:spcPts val="0"/>
              </a:spcAft>
              <a:buSzPts val="2400"/>
              <a:buChar char="●"/>
            </a:pPr>
            <a:r>
              <a:rPr lang="en"/>
              <a:t>O</a:t>
            </a:r>
            <a:r>
              <a:rPr lang="en"/>
              <a:t>pen and accessible training data</a:t>
            </a:r>
            <a:endParaRPr/>
          </a:p>
          <a:p>
            <a:pPr indent="-381000" lvl="0" marL="457200" rtl="0" algn="l">
              <a:spcBef>
                <a:spcPts val="0"/>
              </a:spcBef>
              <a:spcAft>
                <a:spcPts val="0"/>
              </a:spcAft>
              <a:buSzPts val="2400"/>
              <a:buChar char="●"/>
            </a:pPr>
            <a:r>
              <a:rPr lang="en"/>
              <a:t>Open-source training code</a:t>
            </a:r>
            <a:endParaRPr/>
          </a:p>
          <a:p>
            <a:pPr indent="-381000" lvl="0" marL="457200" rtl="0" algn="l">
              <a:spcBef>
                <a:spcPts val="0"/>
              </a:spcBef>
              <a:spcAft>
                <a:spcPts val="0"/>
              </a:spcAft>
              <a:buSzPts val="2400"/>
              <a:buChar char="●"/>
            </a:pPr>
            <a:r>
              <a:rPr lang="en"/>
              <a:t>Reproducible training recipes</a:t>
            </a:r>
            <a:endParaRPr/>
          </a:p>
          <a:p>
            <a:pPr indent="-381000" lvl="0" marL="457200" rtl="0" algn="l">
              <a:spcBef>
                <a:spcPts val="0"/>
              </a:spcBef>
              <a:spcAft>
                <a:spcPts val="0"/>
              </a:spcAft>
              <a:buSzPts val="2400"/>
              <a:buChar char="●"/>
            </a:pPr>
            <a:r>
              <a:rPr lang="en"/>
              <a:t>Transparent evaluations</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511" name="Google Shape;511;p76"/>
          <p:cNvSpPr txBox="1"/>
          <p:nvPr>
            <p:ph type="title"/>
          </p:nvPr>
        </p:nvSpPr>
        <p:spPr>
          <a:xfrm>
            <a:off x="580686" y="1336550"/>
            <a:ext cx="14279100" cy="1040400"/>
          </a:xfrm>
          <a:prstGeom prst="rect">
            <a:avLst/>
          </a:prstGeom>
        </p:spPr>
        <p:txBody>
          <a:bodyPr anchorCtr="0" anchor="t" bIns="237725" lIns="237725" spcFirstLastPara="1" rIns="237725" wrap="square" tIns="0">
            <a:spAutoFit/>
          </a:bodyPr>
          <a:lstStyle/>
          <a:p>
            <a:pPr indent="0" lvl="0" marL="0" rtl="0" algn="l">
              <a:spcBef>
                <a:spcPts val="0"/>
              </a:spcBef>
              <a:spcAft>
                <a:spcPts val="0"/>
              </a:spcAft>
              <a:buNone/>
            </a:pPr>
            <a:r>
              <a:rPr lang="en"/>
              <a:t>Fully open models</a:t>
            </a:r>
            <a:endParaRPr/>
          </a:p>
        </p:txBody>
      </p:sp>
      <p:sp>
        <p:nvSpPr>
          <p:cNvPr id="512" name="Google Shape;512;p76"/>
          <p:cNvSpPr txBox="1"/>
          <p:nvPr>
            <p:ph idx="4294967295" type="subTitle"/>
          </p:nvPr>
        </p:nvSpPr>
        <p:spPr>
          <a:xfrm>
            <a:off x="580700" y="380400"/>
            <a:ext cx="8563200" cy="914400"/>
          </a:xfrm>
          <a:prstGeom prst="rect">
            <a:avLst/>
          </a:prstGeom>
        </p:spPr>
        <p:txBody>
          <a:bodyPr anchorCtr="0" anchor="t" bIns="0" lIns="237725" spcFirstLastPara="1" rIns="237725" wrap="square" tIns="237725">
            <a:noAutofit/>
          </a:bodyPr>
          <a:lstStyle/>
          <a:p>
            <a:pPr indent="0" lvl="0" marL="0" rtl="0" algn="l">
              <a:spcBef>
                <a:spcPts val="0"/>
              </a:spcBef>
              <a:spcAft>
                <a:spcPts val="0"/>
              </a:spcAft>
              <a:buNone/>
            </a:pPr>
            <a:r>
              <a:rPr lang="en"/>
              <a:t>OPEN-SOURCE AI</a:t>
            </a:r>
            <a:endParaRPr/>
          </a:p>
        </p:txBody>
      </p:sp>
      <p:sp>
        <p:nvSpPr>
          <p:cNvPr id="513" name="Google Shape;513;p76"/>
          <p:cNvSpPr txBox="1"/>
          <p:nvPr/>
        </p:nvSpPr>
        <p:spPr>
          <a:xfrm>
            <a:off x="813575" y="8776100"/>
            <a:ext cx="5229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u="sng">
                <a:solidFill>
                  <a:schemeClr val="hlink"/>
                </a:solidFill>
                <a:latin typeface="Inter"/>
                <a:ea typeface="Inter"/>
                <a:cs typeface="Inter"/>
                <a:sym typeface="Inter"/>
                <a:hlinkClick r:id="rId6"/>
              </a:rPr>
              <a:t>https://allenai.org/blog/olmo2</a:t>
            </a:r>
            <a:endParaRPr sz="2400">
              <a:latin typeface="Inter"/>
              <a:ea typeface="Inter"/>
              <a:cs typeface="Inter"/>
              <a:sym typeface="Inter"/>
            </a:endParaRPr>
          </a:p>
        </p:txBody>
      </p:sp>
      <p:pic>
        <p:nvPicPr>
          <p:cNvPr id="514" name="Google Shape;514;p76"/>
          <p:cNvPicPr preferRelativeResize="0"/>
          <p:nvPr/>
        </p:nvPicPr>
        <p:blipFill>
          <a:blip r:embed="rId7">
            <a:alphaModFix/>
          </a:blip>
          <a:stretch>
            <a:fillRect/>
          </a:stretch>
        </p:blipFill>
        <p:spPr>
          <a:xfrm>
            <a:off x="8991601" y="2109450"/>
            <a:ext cx="8824975" cy="60681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p77"/>
          <p:cNvSpPr txBox="1"/>
          <p:nvPr>
            <p:ph idx="1" type="body"/>
          </p:nvPr>
        </p:nvSpPr>
        <p:spPr>
          <a:xfrm>
            <a:off x="580550" y="2286000"/>
            <a:ext cx="14279100" cy="2906100"/>
          </a:xfrm>
          <a:prstGeom prst="rect">
            <a:avLst/>
          </a:prstGeom>
        </p:spPr>
        <p:txBody>
          <a:bodyPr anchorCtr="0" anchor="t" bIns="237725" lIns="237725" spcFirstLastPara="1" rIns="237725" wrap="square" tIns="237725">
            <a:spAutoFit/>
          </a:bodyPr>
          <a:lstStyle/>
          <a:p>
            <a:pPr indent="0" lvl="0" marL="0" rtl="0" algn="l">
              <a:spcBef>
                <a:spcPts val="0"/>
              </a:spcBef>
              <a:spcAft>
                <a:spcPts val="0"/>
              </a:spcAft>
              <a:buNone/>
            </a:pPr>
            <a:r>
              <a:rPr lang="en"/>
              <a:t>Isn’t it easier to pay a small fee and enter a token?</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520" name="Google Shape;520;p77"/>
          <p:cNvSpPr txBox="1"/>
          <p:nvPr>
            <p:ph type="title"/>
          </p:nvPr>
        </p:nvSpPr>
        <p:spPr>
          <a:xfrm>
            <a:off x="580686" y="1336550"/>
            <a:ext cx="14279100" cy="1040400"/>
          </a:xfrm>
          <a:prstGeom prst="rect">
            <a:avLst/>
          </a:prstGeom>
        </p:spPr>
        <p:txBody>
          <a:bodyPr anchorCtr="0" anchor="t" bIns="237725" lIns="237725" spcFirstLastPara="1" rIns="237725" wrap="square" tIns="0">
            <a:spAutoFit/>
          </a:bodyPr>
          <a:lstStyle/>
          <a:p>
            <a:pPr indent="0" lvl="0" marL="0" rtl="0" algn="l">
              <a:spcBef>
                <a:spcPts val="0"/>
              </a:spcBef>
              <a:spcAft>
                <a:spcPts val="0"/>
              </a:spcAft>
              <a:buNone/>
            </a:pPr>
            <a:r>
              <a:rPr lang="en"/>
              <a:t>Why </a:t>
            </a:r>
            <a:r>
              <a:rPr lang="en"/>
              <a:t>should</a:t>
            </a:r>
            <a:r>
              <a:rPr lang="en"/>
              <a:t> we care?</a:t>
            </a:r>
            <a:endParaRPr/>
          </a:p>
        </p:txBody>
      </p:sp>
      <p:sp>
        <p:nvSpPr>
          <p:cNvPr id="521" name="Google Shape;521;p77"/>
          <p:cNvSpPr txBox="1"/>
          <p:nvPr>
            <p:ph idx="4294967295" type="subTitle"/>
          </p:nvPr>
        </p:nvSpPr>
        <p:spPr>
          <a:xfrm>
            <a:off x="580700" y="380400"/>
            <a:ext cx="8563200" cy="914400"/>
          </a:xfrm>
          <a:prstGeom prst="rect">
            <a:avLst/>
          </a:prstGeom>
        </p:spPr>
        <p:txBody>
          <a:bodyPr anchorCtr="0" anchor="t" bIns="0" lIns="237725" spcFirstLastPara="1" rIns="237725" wrap="square" tIns="237725">
            <a:noAutofit/>
          </a:bodyPr>
          <a:lstStyle/>
          <a:p>
            <a:pPr indent="0" lvl="0" marL="0" rtl="0" algn="l">
              <a:spcBef>
                <a:spcPts val="0"/>
              </a:spcBef>
              <a:spcAft>
                <a:spcPts val="0"/>
              </a:spcAft>
              <a:buNone/>
            </a:pPr>
            <a:r>
              <a:rPr lang="en"/>
              <a:t>OPEN-SOURCE AI</a:t>
            </a:r>
            <a:endParaRPr/>
          </a:p>
        </p:txBody>
      </p:sp>
      <p:pic>
        <p:nvPicPr>
          <p:cNvPr id="522" name="Google Shape;522;p77"/>
          <p:cNvPicPr preferRelativeResize="0"/>
          <p:nvPr>
            <p:ph idx="2" type="pic"/>
          </p:nvPr>
        </p:nvPicPr>
        <p:blipFill rotWithShape="1">
          <a:blip r:embed="rId3">
            <a:alphaModFix/>
          </a:blip>
          <a:srcRect b="734" l="91727" r="0" t="0"/>
          <a:stretch/>
        </p:blipFill>
        <p:spPr>
          <a:xfrm>
            <a:off x="16764000" y="0"/>
            <a:ext cx="1524000" cy="10287000"/>
          </a:xfrm>
          <a:prstGeom prst="rect">
            <a:avLst/>
          </a:prstGeom>
        </p:spPr>
      </p:pic>
      <p:graphicFrame>
        <p:nvGraphicFramePr>
          <p:cNvPr id="523" name="Google Shape;523;p77"/>
          <p:cNvGraphicFramePr/>
          <p:nvPr/>
        </p:nvGraphicFramePr>
        <p:xfrm>
          <a:off x="814050" y="3599775"/>
          <a:ext cx="3000000" cy="3000000"/>
        </p:xfrm>
        <a:graphic>
          <a:graphicData uri="http://schemas.openxmlformats.org/drawingml/2006/table">
            <a:tbl>
              <a:tblPr>
                <a:noFill/>
                <a:tableStyleId>{371A5522-5E63-47A3-A32B-8BE5F07B467A}</a:tableStyleId>
              </a:tblPr>
              <a:tblGrid>
                <a:gridCol w="7498425"/>
                <a:gridCol w="7498425"/>
              </a:tblGrid>
              <a:tr h="720600">
                <a:tc>
                  <a:txBody>
                    <a:bodyPr/>
                    <a:lstStyle/>
                    <a:p>
                      <a:pPr indent="0" lvl="0" marL="0" rtl="0" algn="l">
                        <a:lnSpc>
                          <a:spcPct val="130000"/>
                        </a:lnSpc>
                        <a:spcBef>
                          <a:spcPts val="0"/>
                        </a:spcBef>
                        <a:spcAft>
                          <a:spcPts val="1600"/>
                        </a:spcAft>
                        <a:buNone/>
                      </a:pPr>
                      <a:r>
                        <a:rPr b="1" lang="en" sz="3200">
                          <a:solidFill>
                            <a:schemeClr val="dk1"/>
                          </a:solidFill>
                          <a:latin typeface="Plus Jakarta Sans"/>
                          <a:ea typeface="Plus Jakarta Sans"/>
                          <a:cs typeface="Plus Jakarta Sans"/>
                          <a:sym typeface="Plus Jakarta Sans"/>
                        </a:rPr>
                        <a:t>Advantages</a:t>
                      </a:r>
                      <a:endParaRPr b="1" sz="1000">
                        <a:latin typeface="Plus Jakarta Sans"/>
                        <a:ea typeface="Plus Jakarta Sans"/>
                        <a:cs typeface="Plus Jakarta Sans"/>
                        <a:sym typeface="Plus Jakarta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rtl="0" algn="l">
                        <a:lnSpc>
                          <a:spcPct val="130000"/>
                        </a:lnSpc>
                        <a:spcBef>
                          <a:spcPts val="0"/>
                        </a:spcBef>
                        <a:spcAft>
                          <a:spcPts val="1600"/>
                        </a:spcAft>
                        <a:buNone/>
                      </a:pPr>
                      <a:r>
                        <a:rPr b="1" lang="en" sz="3200">
                          <a:solidFill>
                            <a:schemeClr val="dk1"/>
                          </a:solidFill>
                          <a:latin typeface="Plus Jakarta Sans"/>
                          <a:ea typeface="Plus Jakarta Sans"/>
                          <a:cs typeface="Plus Jakarta Sans"/>
                          <a:sym typeface="Plus Jakarta Sans"/>
                        </a:rPr>
                        <a:t>Disadvantages</a:t>
                      </a:r>
                      <a:endParaRPr b="1" sz="1000">
                        <a:latin typeface="Plus Jakarta Sans"/>
                        <a:ea typeface="Plus Jakarta Sans"/>
                        <a:cs typeface="Plus Jakarta Sans"/>
                        <a:sym typeface="Plus Jakarta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r>
              <a:tr h="3144550">
                <a:tc>
                  <a:txBody>
                    <a:bodyPr/>
                    <a:lstStyle/>
                    <a:p>
                      <a:pPr indent="-381000" lvl="0" marL="457200" rtl="0" algn="l">
                        <a:lnSpc>
                          <a:spcPct val="130000"/>
                        </a:lnSpc>
                        <a:spcBef>
                          <a:spcPts val="0"/>
                        </a:spcBef>
                        <a:spcAft>
                          <a:spcPts val="0"/>
                        </a:spcAft>
                        <a:buClr>
                          <a:schemeClr val="dk1"/>
                        </a:buClr>
                        <a:buSzPts val="2400"/>
                        <a:buFont typeface="Inter"/>
                        <a:buChar char="■"/>
                      </a:pPr>
                      <a:r>
                        <a:rPr lang="en" sz="2400">
                          <a:solidFill>
                            <a:schemeClr val="dk1"/>
                          </a:solidFill>
                          <a:latin typeface="Inter"/>
                          <a:ea typeface="Inter"/>
                          <a:cs typeface="Inter"/>
                          <a:sym typeface="Inter"/>
                        </a:rPr>
                        <a:t>Transparency</a:t>
                      </a:r>
                      <a:endParaRPr sz="2400">
                        <a:solidFill>
                          <a:schemeClr val="dk1"/>
                        </a:solidFill>
                        <a:latin typeface="Inter"/>
                        <a:ea typeface="Inter"/>
                        <a:cs typeface="Inter"/>
                        <a:sym typeface="Inter"/>
                      </a:endParaRPr>
                    </a:p>
                    <a:p>
                      <a:pPr indent="-381000" lvl="0" marL="457200" rtl="0" algn="l">
                        <a:lnSpc>
                          <a:spcPct val="130000"/>
                        </a:lnSpc>
                        <a:spcBef>
                          <a:spcPts val="0"/>
                        </a:spcBef>
                        <a:spcAft>
                          <a:spcPts val="0"/>
                        </a:spcAft>
                        <a:buClr>
                          <a:schemeClr val="dk1"/>
                        </a:buClr>
                        <a:buSzPts val="2400"/>
                        <a:buFont typeface="Inter"/>
                        <a:buChar char="■"/>
                      </a:pPr>
                      <a:r>
                        <a:rPr lang="en" sz="2400">
                          <a:solidFill>
                            <a:schemeClr val="dk1"/>
                          </a:solidFill>
                          <a:latin typeface="Inter"/>
                          <a:ea typeface="Inter"/>
                          <a:cs typeface="Inter"/>
                          <a:sym typeface="Inter"/>
                        </a:rPr>
                        <a:t>Privacy</a:t>
                      </a:r>
                      <a:endParaRPr sz="2400">
                        <a:solidFill>
                          <a:schemeClr val="dk1"/>
                        </a:solidFill>
                        <a:latin typeface="Inter"/>
                        <a:ea typeface="Inter"/>
                        <a:cs typeface="Inter"/>
                        <a:sym typeface="Inter"/>
                      </a:endParaRPr>
                    </a:p>
                    <a:p>
                      <a:pPr indent="-381000" lvl="0" marL="457200" rtl="0" algn="l">
                        <a:lnSpc>
                          <a:spcPct val="130000"/>
                        </a:lnSpc>
                        <a:spcBef>
                          <a:spcPts val="0"/>
                        </a:spcBef>
                        <a:spcAft>
                          <a:spcPts val="0"/>
                        </a:spcAft>
                        <a:buClr>
                          <a:schemeClr val="dk1"/>
                        </a:buClr>
                        <a:buSzPts val="2400"/>
                        <a:buFont typeface="Inter"/>
                        <a:buChar char="■"/>
                      </a:pPr>
                      <a:r>
                        <a:rPr lang="en" sz="2400">
                          <a:solidFill>
                            <a:schemeClr val="dk1"/>
                          </a:solidFill>
                          <a:latin typeface="Inter"/>
                          <a:ea typeface="Inter"/>
                          <a:cs typeface="Inter"/>
                          <a:sym typeface="Inter"/>
                        </a:rPr>
                        <a:t>Community &amp; collaboration</a:t>
                      </a:r>
                      <a:endParaRPr sz="2400">
                        <a:solidFill>
                          <a:schemeClr val="dk1"/>
                        </a:solidFill>
                        <a:latin typeface="Inter"/>
                        <a:ea typeface="Inter"/>
                        <a:cs typeface="Inter"/>
                        <a:sym typeface="Inter"/>
                      </a:endParaRPr>
                    </a:p>
                    <a:p>
                      <a:pPr indent="-381000" lvl="0" marL="457200" rtl="0" algn="l">
                        <a:lnSpc>
                          <a:spcPct val="130000"/>
                        </a:lnSpc>
                        <a:spcBef>
                          <a:spcPts val="0"/>
                        </a:spcBef>
                        <a:spcAft>
                          <a:spcPts val="0"/>
                        </a:spcAft>
                        <a:buClr>
                          <a:schemeClr val="dk1"/>
                        </a:buClr>
                        <a:buSzPts val="2400"/>
                        <a:buFont typeface="Inter"/>
                        <a:buChar char="■"/>
                      </a:pPr>
                      <a:r>
                        <a:rPr lang="en" sz="2400">
                          <a:solidFill>
                            <a:schemeClr val="dk1"/>
                          </a:solidFill>
                          <a:latin typeface="Inter"/>
                          <a:ea typeface="Inter"/>
                          <a:cs typeface="Inter"/>
                          <a:sym typeface="Inter"/>
                        </a:rPr>
                        <a:t>Customization capabilities</a:t>
                      </a:r>
                      <a:endParaRPr sz="2400">
                        <a:solidFill>
                          <a:schemeClr val="dk1"/>
                        </a:solidFill>
                        <a:latin typeface="Inter"/>
                        <a:ea typeface="Inter"/>
                        <a:cs typeface="Inter"/>
                        <a:sym typeface="Inter"/>
                      </a:endParaRPr>
                    </a:p>
                    <a:p>
                      <a:pPr indent="-381000" lvl="0" marL="457200" rtl="0" algn="l">
                        <a:lnSpc>
                          <a:spcPct val="130000"/>
                        </a:lnSpc>
                        <a:spcBef>
                          <a:spcPts val="0"/>
                        </a:spcBef>
                        <a:spcAft>
                          <a:spcPts val="0"/>
                        </a:spcAft>
                        <a:buClr>
                          <a:schemeClr val="dk1"/>
                        </a:buClr>
                        <a:buSzPts val="2400"/>
                        <a:buFont typeface="Inter"/>
                        <a:buChar char="■"/>
                      </a:pPr>
                      <a:r>
                        <a:rPr lang="en" sz="2400">
                          <a:solidFill>
                            <a:schemeClr val="dk1"/>
                          </a:solidFill>
                          <a:latin typeface="Inter"/>
                          <a:ea typeface="Inter"/>
                          <a:cs typeface="Inter"/>
                          <a:sym typeface="Inter"/>
                        </a:rPr>
                        <a:t>Democratization</a:t>
                      </a:r>
                      <a:endParaRPr sz="2400">
                        <a:solidFill>
                          <a:schemeClr val="dk1"/>
                        </a:solidFill>
                        <a:latin typeface="Inter"/>
                        <a:ea typeface="Inter"/>
                        <a:cs typeface="Inter"/>
                        <a:sym typeface="Inter"/>
                      </a:endParaRPr>
                    </a:p>
                    <a:p>
                      <a:pPr indent="-381000" lvl="0" marL="457200" rtl="0" algn="l">
                        <a:lnSpc>
                          <a:spcPct val="130000"/>
                        </a:lnSpc>
                        <a:spcBef>
                          <a:spcPts val="0"/>
                        </a:spcBef>
                        <a:spcAft>
                          <a:spcPts val="0"/>
                        </a:spcAft>
                        <a:buClr>
                          <a:schemeClr val="dk1"/>
                        </a:buClr>
                        <a:buSzPts val="2400"/>
                        <a:buFont typeface="Inter"/>
                        <a:buChar char="■"/>
                      </a:pPr>
                      <a:r>
                        <a:rPr lang="en" sz="2400">
                          <a:solidFill>
                            <a:schemeClr val="dk1"/>
                          </a:solidFill>
                          <a:latin typeface="Inter"/>
                          <a:ea typeface="Inter"/>
                          <a:cs typeface="Inter"/>
                          <a:sym typeface="Inter"/>
                        </a:rPr>
                        <a:t>Cost</a:t>
                      </a:r>
                      <a:endParaRPr sz="2400">
                        <a:solidFill>
                          <a:schemeClr val="dk1"/>
                        </a:solidFill>
                        <a:latin typeface="Inter"/>
                        <a:ea typeface="Inter"/>
                        <a:cs typeface="Inter"/>
                        <a:sym typeface="Inte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381000" lvl="0" marL="457200" rtl="0" algn="l">
                        <a:lnSpc>
                          <a:spcPct val="130000"/>
                        </a:lnSpc>
                        <a:spcBef>
                          <a:spcPts val="0"/>
                        </a:spcBef>
                        <a:spcAft>
                          <a:spcPts val="0"/>
                        </a:spcAft>
                        <a:buClr>
                          <a:schemeClr val="dk1"/>
                        </a:buClr>
                        <a:buSzPts val="2400"/>
                        <a:buFont typeface="Inter"/>
                        <a:buChar char="■"/>
                      </a:pPr>
                      <a:r>
                        <a:rPr lang="en" sz="2400">
                          <a:solidFill>
                            <a:schemeClr val="dk1"/>
                          </a:solidFill>
                          <a:latin typeface="Inter"/>
                          <a:ea typeface="Inter"/>
                          <a:cs typeface="Inter"/>
                          <a:sym typeface="Inter"/>
                        </a:rPr>
                        <a:t>Expertise requirements</a:t>
                      </a:r>
                      <a:endParaRPr sz="2400">
                        <a:solidFill>
                          <a:schemeClr val="dk1"/>
                        </a:solidFill>
                        <a:latin typeface="Inter"/>
                        <a:ea typeface="Inter"/>
                        <a:cs typeface="Inter"/>
                        <a:sym typeface="Inter"/>
                      </a:endParaRPr>
                    </a:p>
                    <a:p>
                      <a:pPr indent="-381000" lvl="0" marL="457200" rtl="0" algn="l">
                        <a:lnSpc>
                          <a:spcPct val="130000"/>
                        </a:lnSpc>
                        <a:spcBef>
                          <a:spcPts val="0"/>
                        </a:spcBef>
                        <a:spcAft>
                          <a:spcPts val="0"/>
                        </a:spcAft>
                        <a:buClr>
                          <a:schemeClr val="dk1"/>
                        </a:buClr>
                        <a:buSzPts val="2400"/>
                        <a:buFont typeface="Inter"/>
                        <a:buChar char="■"/>
                      </a:pPr>
                      <a:r>
                        <a:rPr lang="en" sz="2400">
                          <a:solidFill>
                            <a:schemeClr val="dk1"/>
                          </a:solidFill>
                          <a:latin typeface="Inter"/>
                          <a:ea typeface="Inter"/>
                          <a:cs typeface="Inter"/>
                          <a:sym typeface="Inter"/>
                        </a:rPr>
                        <a:t>IP limitations for models used commercially</a:t>
                      </a:r>
                      <a:endParaRPr sz="2400">
                        <a:solidFill>
                          <a:schemeClr val="dk1"/>
                        </a:solidFill>
                        <a:latin typeface="Inter"/>
                        <a:ea typeface="Inter"/>
                        <a:cs typeface="Inter"/>
                        <a:sym typeface="Inter"/>
                      </a:endParaRPr>
                    </a:p>
                    <a:p>
                      <a:pPr indent="-381000" lvl="0" marL="457200" rtl="0" algn="l">
                        <a:lnSpc>
                          <a:spcPct val="130000"/>
                        </a:lnSpc>
                        <a:spcBef>
                          <a:spcPts val="0"/>
                        </a:spcBef>
                        <a:spcAft>
                          <a:spcPts val="0"/>
                        </a:spcAft>
                        <a:buClr>
                          <a:schemeClr val="dk1"/>
                        </a:buClr>
                        <a:buSzPts val="2400"/>
                        <a:buFont typeface="Inter"/>
                        <a:buChar char="■"/>
                      </a:pPr>
                      <a:r>
                        <a:rPr lang="en" sz="2400">
                          <a:solidFill>
                            <a:schemeClr val="dk1"/>
                          </a:solidFill>
                          <a:latin typeface="Inter"/>
                          <a:ea typeface="Inter"/>
                          <a:cs typeface="Inter"/>
                          <a:sym typeface="Inter"/>
                        </a:rPr>
                        <a:t>Resource requirements</a:t>
                      </a:r>
                      <a:endParaRPr/>
                    </a:p>
                    <a:p>
                      <a:pPr indent="-381000" lvl="0" marL="457200" rtl="0" algn="l">
                        <a:lnSpc>
                          <a:spcPct val="130000"/>
                        </a:lnSpc>
                        <a:spcBef>
                          <a:spcPts val="0"/>
                        </a:spcBef>
                        <a:spcAft>
                          <a:spcPts val="0"/>
                        </a:spcAft>
                        <a:buClr>
                          <a:schemeClr val="dk1"/>
                        </a:buClr>
                        <a:buSzPts val="2400"/>
                        <a:buFont typeface="Inter"/>
                        <a:buChar char="■"/>
                      </a:pPr>
                      <a:r>
                        <a:rPr lang="en" sz="2400">
                          <a:solidFill>
                            <a:schemeClr val="dk1"/>
                          </a:solidFill>
                          <a:latin typeface="Inter"/>
                          <a:ea typeface="Inter"/>
                          <a:cs typeface="Inter"/>
                          <a:sym typeface="Inter"/>
                        </a:rPr>
                        <a:t>Quality</a:t>
                      </a:r>
                      <a:endParaRPr sz="2400">
                        <a:solidFill>
                          <a:schemeClr val="dk1"/>
                        </a:solidFill>
                        <a:latin typeface="Inter"/>
                        <a:ea typeface="Inter"/>
                        <a:cs typeface="Inter"/>
                        <a:sym typeface="Inter"/>
                      </a:endParaRPr>
                    </a:p>
                    <a:p>
                      <a:pPr indent="-381000" lvl="0" marL="457200" rtl="0" algn="l">
                        <a:lnSpc>
                          <a:spcPct val="130000"/>
                        </a:lnSpc>
                        <a:spcBef>
                          <a:spcPts val="0"/>
                        </a:spcBef>
                        <a:spcAft>
                          <a:spcPts val="0"/>
                        </a:spcAft>
                        <a:buClr>
                          <a:schemeClr val="dk1"/>
                        </a:buClr>
                        <a:buSzPts val="2400"/>
                        <a:buFont typeface="Inter"/>
                        <a:buChar char="■"/>
                      </a:pPr>
                      <a:r>
                        <a:rPr lang="en" sz="2400">
                          <a:solidFill>
                            <a:schemeClr val="dk1"/>
                          </a:solidFill>
                          <a:latin typeface="Inter"/>
                          <a:ea typeface="Inter"/>
                          <a:cs typeface="Inter"/>
                          <a:sym typeface="Inter"/>
                        </a:rPr>
                        <a:t>Cost</a:t>
                      </a:r>
                      <a:endParaRPr sz="2400">
                        <a:solidFill>
                          <a:schemeClr val="dk1"/>
                        </a:solidFill>
                        <a:latin typeface="Inter"/>
                        <a:ea typeface="Inter"/>
                        <a:cs typeface="Inter"/>
                        <a:sym typeface="Inte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Evolving Web 2023">
  <a:themeElements>
    <a:clrScheme name="Simple Light">
      <a:dk1>
        <a:srgbClr val="23242A"/>
      </a:dk1>
      <a:lt1>
        <a:srgbClr val="FFFFFF"/>
      </a:lt1>
      <a:dk2>
        <a:srgbClr val="4F5766"/>
      </a:dk2>
      <a:lt2>
        <a:srgbClr val="ECEEF1"/>
      </a:lt2>
      <a:accent1>
        <a:srgbClr val="67D07E"/>
      </a:accent1>
      <a:accent2>
        <a:srgbClr val="E2F6DB"/>
      </a:accent2>
      <a:accent3>
        <a:srgbClr val="C2A5F9"/>
      </a:accent3>
      <a:accent4>
        <a:srgbClr val="FFEB85"/>
      </a:accent4>
      <a:accent5>
        <a:srgbClr val="4E9EFF"/>
      </a:accent5>
      <a:accent6>
        <a:srgbClr val="B1DBDD"/>
      </a:accent6>
      <a:hlink>
        <a:srgbClr val="4E9E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volving Web May 2024">
  <a:themeElements>
    <a:clrScheme name="Simple Light">
      <a:dk1>
        <a:srgbClr val="23242A"/>
      </a:dk1>
      <a:lt1>
        <a:srgbClr val="FFFFFF"/>
      </a:lt1>
      <a:dk2>
        <a:srgbClr val="4F5766"/>
      </a:dk2>
      <a:lt2>
        <a:srgbClr val="ECEEF1"/>
      </a:lt2>
      <a:accent1>
        <a:srgbClr val="67D07E"/>
      </a:accent1>
      <a:accent2>
        <a:srgbClr val="E2F6DB"/>
      </a:accent2>
      <a:accent3>
        <a:srgbClr val="C2A5F9"/>
      </a:accent3>
      <a:accent4>
        <a:srgbClr val="FFEB85"/>
      </a:accent4>
      <a:accent5>
        <a:srgbClr val="4E9EFF"/>
      </a:accent5>
      <a:accent6>
        <a:srgbClr val="B1DBDD"/>
      </a:accent6>
      <a:hlink>
        <a:srgbClr val="4E9E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